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53" r:id="rId1"/>
    <p:sldMasterId id="2147483808" r:id="rId2"/>
    <p:sldMasterId id="2147483974" r:id="rId3"/>
  </p:sldMasterIdLst>
  <p:notesMasterIdLst>
    <p:notesMasterId r:id="rId54"/>
  </p:notesMasterIdLst>
  <p:handoutMasterIdLst>
    <p:handoutMasterId r:id="rId55"/>
  </p:handoutMasterIdLst>
  <p:sldIdLst>
    <p:sldId id="258" r:id="rId4"/>
    <p:sldId id="772" r:id="rId5"/>
    <p:sldId id="794" r:id="rId6"/>
    <p:sldId id="793" r:id="rId7"/>
    <p:sldId id="782" r:id="rId8"/>
    <p:sldId id="723" r:id="rId9"/>
    <p:sldId id="724" r:id="rId10"/>
    <p:sldId id="333" r:id="rId11"/>
    <p:sldId id="727" r:id="rId12"/>
    <p:sldId id="778" r:id="rId13"/>
    <p:sldId id="732" r:id="rId14"/>
    <p:sldId id="795" r:id="rId15"/>
    <p:sldId id="725" r:id="rId16"/>
    <p:sldId id="734" r:id="rId17"/>
    <p:sldId id="736" r:id="rId18"/>
    <p:sldId id="796" r:id="rId19"/>
    <p:sldId id="737" r:id="rId20"/>
    <p:sldId id="786" r:id="rId21"/>
    <p:sldId id="785" r:id="rId22"/>
    <p:sldId id="738" r:id="rId23"/>
    <p:sldId id="739" r:id="rId24"/>
    <p:sldId id="740" r:id="rId25"/>
    <p:sldId id="741" r:id="rId26"/>
    <p:sldId id="743" r:id="rId27"/>
    <p:sldId id="744" r:id="rId28"/>
    <p:sldId id="746" r:id="rId29"/>
    <p:sldId id="747" r:id="rId30"/>
    <p:sldId id="749" r:id="rId31"/>
    <p:sldId id="750" r:id="rId32"/>
    <p:sldId id="783" r:id="rId33"/>
    <p:sldId id="787" r:id="rId34"/>
    <p:sldId id="752" r:id="rId35"/>
    <p:sldId id="753" r:id="rId36"/>
    <p:sldId id="754" r:id="rId37"/>
    <p:sldId id="755" r:id="rId38"/>
    <p:sldId id="764" r:id="rId39"/>
    <p:sldId id="780" r:id="rId40"/>
    <p:sldId id="757" r:id="rId41"/>
    <p:sldId id="758" r:id="rId42"/>
    <p:sldId id="759" r:id="rId43"/>
    <p:sldId id="760" r:id="rId44"/>
    <p:sldId id="761" r:id="rId45"/>
    <p:sldId id="762" r:id="rId46"/>
    <p:sldId id="777" r:id="rId47"/>
    <p:sldId id="766" r:id="rId48"/>
    <p:sldId id="421" r:id="rId49"/>
    <p:sldId id="423" r:id="rId50"/>
    <p:sldId id="432" r:id="rId51"/>
    <p:sldId id="426" r:id="rId52"/>
    <p:sldId id="797" r:id="rId53"/>
  </p:sldIdLst>
  <p:sldSz cx="9144000" cy="6858000" type="screen4x3"/>
  <p:notesSz cx="6858000" cy="92964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0000"/>
    <a:srgbClr val="FFFF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704" autoAdjust="0"/>
    <p:restoredTop sz="71879" autoAdjust="0"/>
  </p:normalViewPr>
  <p:slideViewPr>
    <p:cSldViewPr>
      <p:cViewPr varScale="1">
        <p:scale>
          <a:sx n="89" d="100"/>
          <a:sy n="89" d="100"/>
        </p:scale>
        <p:origin x="1120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91" d="100"/>
          <a:sy n="91" d="100"/>
        </p:scale>
        <p:origin x="-1832" y="-104"/>
      </p:cViewPr>
      <p:guideLst>
        <p:guide orient="horz" pos="2928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theme" Target="theme/theme1.xml"/><Relationship Id="rId5" Type="http://schemas.openxmlformats.org/officeDocument/2006/relationships/slide" Target="slides/slide2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presProps" Target="presProp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tableStyles" Target="tableStyles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viewProps" Target="viewProps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651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23" tIns="45711" rIns="91423" bIns="45711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Times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301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651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23" tIns="45711" rIns="91423" bIns="45711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301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31263"/>
            <a:ext cx="2971800" cy="46513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23" tIns="45711" rIns="91423" bIns="45711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Times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301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831263"/>
            <a:ext cx="2971800" cy="46513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23" tIns="45711" rIns="91423" bIns="45711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" charset="0"/>
              </a:defRPr>
            </a:lvl1pPr>
          </a:lstStyle>
          <a:p>
            <a:pPr>
              <a:defRPr/>
            </a:pPr>
            <a:fld id="{AF0B640B-7E1A-EF45-B8E3-7FD4D2E42BE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3" tIns="45711" rIns="91423" bIns="45711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Times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3" tIns="45711" rIns="91423" bIns="45711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560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04900" y="696913"/>
            <a:ext cx="4648200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922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416425"/>
            <a:ext cx="5029200" cy="4183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3" tIns="45711" rIns="91423" bIns="4571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922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31263"/>
            <a:ext cx="2971800" cy="46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3" tIns="45711" rIns="91423" bIns="45711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Times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22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831263"/>
            <a:ext cx="2971800" cy="46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3" tIns="45711" rIns="91423" bIns="45711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" charset="0"/>
              </a:defRPr>
            </a:lvl1pPr>
          </a:lstStyle>
          <a:p>
            <a:pPr>
              <a:defRPr/>
            </a:pPr>
            <a:fld id="{84A9143E-C0A6-6C42-A5BD-001B72EEB27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dirty="0" err="1"/>
              <a:t>Change</a:t>
            </a:r>
            <a:r>
              <a:rPr lang="es-ES_tradnl" dirty="0"/>
              <a:t> logo</a:t>
            </a:r>
          </a:p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4A9143E-C0A6-6C42-A5BD-001B72EEB27F}" type="slidenum">
              <a:rPr lang="en-US" altLang="en-US" smtClean="0"/>
              <a:pPr>
                <a:defRPr/>
              </a:pPr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549327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22F4EC39-7C95-BD45-87D9-B64B3192BC8B}" type="slidenum">
              <a:rPr lang="en-US" altLang="en-US" sz="1200">
                <a:latin typeface="Times" charset="0"/>
              </a:rPr>
              <a:pPr/>
              <a:t>10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40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409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r>
              <a:rPr lang="en-US" altLang="en-US">
                <a:latin typeface="Times New Roman" charset="0"/>
              </a:rPr>
              <a:t>Breakout demo!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AF1EFC60-7825-3747-9577-A790FA387ACA}" type="slidenum">
              <a:rPr lang="en-US" altLang="en-US" sz="1200">
                <a:latin typeface="Times" charset="0"/>
              </a:rPr>
              <a:pPr/>
              <a:t>11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34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r>
              <a:rPr lang="en-US" altLang="en-US" dirty="0">
                <a:latin typeface="Times New Roman" charset="0"/>
              </a:rPr>
              <a:t>Just need to know how to turn on a computer and ask for help.</a:t>
            </a:r>
          </a:p>
          <a:p>
            <a:endParaRPr lang="en-US" altLang="en-US" dirty="0">
              <a:latin typeface="Times New Roman" charset="0"/>
            </a:endParaRPr>
          </a:p>
          <a:p>
            <a:r>
              <a:rPr lang="en-US" altLang="en-US" dirty="0">
                <a:latin typeface="Times New Roman" charset="0"/>
              </a:rPr>
              <a:t>We love questions!!!</a:t>
            </a:r>
          </a:p>
          <a:p>
            <a:endParaRPr lang="en-US" altLang="en-US" dirty="0">
              <a:latin typeface="Times New Roman" charset="0"/>
            </a:endParaRPr>
          </a:p>
          <a:p>
            <a:r>
              <a:rPr lang="en-US" altLang="en-US" dirty="0">
                <a:latin typeface="Times New Roman" charset="0"/>
              </a:rPr>
              <a:t>Ask as: who knows how to turn computer on? </a:t>
            </a:r>
            <a:r>
              <a:rPr lang="en-US" altLang="en-US" dirty="0" err="1">
                <a:latin typeface="Times New Roman" charset="0"/>
              </a:rPr>
              <a:t>Jk</a:t>
            </a:r>
            <a:r>
              <a:rPr lang="en-US" altLang="en-US" dirty="0">
                <a:latin typeface="Times New Roman" charset="0"/>
              </a:rPr>
              <a:t> most computers are on for you already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AF1EFC60-7825-3747-9577-A790FA387ACA}" type="slidenum">
              <a:rPr lang="en-US" altLang="en-US" sz="1200">
                <a:latin typeface="Times" charset="0"/>
              </a:rPr>
              <a:pPr/>
              <a:t>12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34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r>
              <a:rPr lang="en-US" altLang="en-US" dirty="0">
                <a:latin typeface="Times New Roman" charset="0"/>
              </a:rPr>
              <a:t>Just need to know how to turn on a computer and ask for help.</a:t>
            </a:r>
          </a:p>
          <a:p>
            <a:endParaRPr lang="en-US" altLang="en-US" dirty="0">
              <a:latin typeface="Times New Roman" charset="0"/>
            </a:endParaRPr>
          </a:p>
          <a:p>
            <a:r>
              <a:rPr lang="en-US" altLang="en-US" dirty="0">
                <a:latin typeface="Times New Roman" charset="0"/>
              </a:rPr>
              <a:t>We love questions!!!</a:t>
            </a:r>
          </a:p>
          <a:p>
            <a:endParaRPr lang="en-US" altLang="en-US" dirty="0">
              <a:latin typeface="Times New Roman" charset="0"/>
            </a:endParaRPr>
          </a:p>
          <a:p>
            <a:r>
              <a:rPr lang="en-US" altLang="en-US" dirty="0">
                <a:latin typeface="Times New Roman" charset="0"/>
              </a:rPr>
              <a:t>Ask as: who knows how to turn computer on? </a:t>
            </a:r>
            <a:r>
              <a:rPr lang="en-US" altLang="en-US" dirty="0" err="1">
                <a:latin typeface="Times New Roman" charset="0"/>
              </a:rPr>
              <a:t>Jk</a:t>
            </a:r>
            <a:r>
              <a:rPr lang="en-US" altLang="en-US" dirty="0">
                <a:latin typeface="Times New Roman" charset="0"/>
              </a:rPr>
              <a:t> most computers are on for you already</a:t>
            </a:r>
          </a:p>
        </p:txBody>
      </p:sp>
    </p:spTree>
    <p:extLst>
      <p:ext uri="{BB962C8B-B14F-4D97-AF65-F5344CB8AC3E}">
        <p14:creationId xmlns:p14="http://schemas.microsoft.com/office/powerpoint/2010/main" val="8226612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6866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 New Roman" charset="0"/>
            </a:endParaRPr>
          </a:p>
        </p:txBody>
      </p:sp>
      <p:sp>
        <p:nvSpPr>
          <p:cNvPr id="36867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264D491D-6C1E-B846-B0B8-0F31511B67B1}" type="slidenum">
              <a:rPr lang="en-US" altLang="en-US" sz="1200">
                <a:latin typeface="Times" charset="0"/>
              </a:rPr>
              <a:pPr/>
              <a:t>13</a:t>
            </a:fld>
            <a:endParaRPr lang="en-US" altLang="en-US" sz="1200">
              <a:latin typeface="Times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5058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>
                <a:latin typeface="Times New Roman" charset="0"/>
              </a:rPr>
              <a:t>First, it is okay! Everyone learns at a different pace.</a:t>
            </a:r>
          </a:p>
          <a:p>
            <a:endParaRPr lang="en-US" altLang="en-US" dirty="0">
              <a:latin typeface="Times New Roman" charset="0"/>
            </a:endParaRPr>
          </a:p>
          <a:p>
            <a:r>
              <a:rPr lang="en-US" altLang="en-US" dirty="0">
                <a:latin typeface="Times New Roman" charset="0"/>
              </a:rPr>
              <a:t>Ask for help.</a:t>
            </a:r>
          </a:p>
          <a:p>
            <a:endParaRPr lang="en-US" altLang="en-US" dirty="0">
              <a:latin typeface="Times New Roman" charset="0"/>
            </a:endParaRPr>
          </a:p>
          <a:p>
            <a:r>
              <a:rPr lang="en-US" altLang="en-US" dirty="0">
                <a:latin typeface="Times New Roman" charset="0"/>
              </a:rPr>
              <a:t>We want all of you to be successful</a:t>
            </a:r>
          </a:p>
          <a:p>
            <a:r>
              <a:rPr lang="en-US" altLang="en-US" dirty="0">
                <a:latin typeface="Times New Roman" charset="0"/>
              </a:rPr>
              <a:t>That</a:t>
            </a:r>
            <a:r>
              <a:rPr lang="fr-FR" altLang="en-US" dirty="0">
                <a:latin typeface="Times New Roman" charset="0"/>
              </a:rPr>
              <a:t>’</a:t>
            </a:r>
            <a:r>
              <a:rPr lang="en-US" altLang="en-US" dirty="0">
                <a:latin typeface="Times New Roman" charset="0"/>
              </a:rPr>
              <a:t>s why we have such a large course staff</a:t>
            </a:r>
          </a:p>
          <a:p>
            <a:r>
              <a:rPr lang="en-US" altLang="en-US" dirty="0">
                <a:latin typeface="Times New Roman" charset="0"/>
              </a:rPr>
              <a:t>But over years and years and years we have been working on our material so that everyone gets through…</a:t>
            </a:r>
          </a:p>
          <a:p>
            <a:r>
              <a:rPr lang="en-US" altLang="en-US" dirty="0">
                <a:latin typeface="Times New Roman" charset="0"/>
              </a:rPr>
              <a:t>Not competing against anyone but yourself. Everyone can win!</a:t>
            </a:r>
          </a:p>
          <a:p>
            <a:endParaRPr lang="en-US" altLang="en-US" dirty="0">
              <a:latin typeface="Times New Roman" charset="0"/>
            </a:endParaRPr>
          </a:p>
        </p:txBody>
      </p:sp>
      <p:sp>
        <p:nvSpPr>
          <p:cNvPr id="4505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AAB47CEA-3CA0-B643-8C49-2B9A45DD4BB6}" type="slidenum">
              <a:rPr lang="en-US" altLang="en-US" sz="1200">
                <a:latin typeface="Times" charset="0"/>
              </a:rPr>
              <a:pPr/>
              <a:t>14</a:t>
            </a:fld>
            <a:endParaRPr lang="en-US" altLang="en-US" sz="1200">
              <a:latin typeface="Times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7106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r>
              <a:rPr lang="en-US" altLang="en-US" dirty="0">
                <a:latin typeface="Times New Roman" charset="0"/>
              </a:rPr>
              <a:t>Class norms</a:t>
            </a:r>
          </a:p>
          <a:p>
            <a:r>
              <a:rPr lang="en-US" altLang="en-US" dirty="0">
                <a:latin typeface="Times New Roman" charset="0"/>
              </a:rPr>
              <a:t>Helping each other</a:t>
            </a:r>
          </a:p>
          <a:p>
            <a:r>
              <a:rPr lang="en-US" altLang="en-US" dirty="0">
                <a:latin typeface="Times New Roman" charset="0"/>
              </a:rPr>
              <a:t>No grades</a:t>
            </a:r>
          </a:p>
          <a:p>
            <a:r>
              <a:rPr lang="en-US" altLang="en-US" dirty="0">
                <a:latin typeface="Times New Roman" charset="0"/>
              </a:rPr>
              <a:t>Questions (help them but don’t give answers)</a:t>
            </a:r>
          </a:p>
        </p:txBody>
      </p:sp>
      <p:sp>
        <p:nvSpPr>
          <p:cNvPr id="47107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496EC617-F87D-224C-809D-C096CFFB8533}" type="slidenum">
              <a:rPr lang="en-US" altLang="en-US" sz="1200">
                <a:latin typeface="Times" charset="0"/>
              </a:rPr>
              <a:pPr/>
              <a:t>15</a:t>
            </a:fld>
            <a:endParaRPr lang="en-US" altLang="en-US" sz="1200">
              <a:latin typeface="Times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7106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r>
              <a:rPr lang="en-US" altLang="en-US" dirty="0">
                <a:latin typeface="Times New Roman" charset="0"/>
              </a:rPr>
              <a:t>Class norms</a:t>
            </a:r>
          </a:p>
          <a:p>
            <a:r>
              <a:rPr lang="en-US" altLang="en-US" dirty="0">
                <a:latin typeface="Times New Roman" charset="0"/>
              </a:rPr>
              <a:t>Helping each other</a:t>
            </a:r>
          </a:p>
          <a:p>
            <a:r>
              <a:rPr lang="en-US" altLang="en-US" dirty="0">
                <a:latin typeface="Times New Roman" charset="0"/>
              </a:rPr>
              <a:t>No grades</a:t>
            </a:r>
          </a:p>
          <a:p>
            <a:r>
              <a:rPr lang="en-US" altLang="en-US" dirty="0">
                <a:latin typeface="Times New Roman" charset="0"/>
              </a:rPr>
              <a:t>Questions (help them but don’t give answers)</a:t>
            </a:r>
          </a:p>
        </p:txBody>
      </p:sp>
      <p:sp>
        <p:nvSpPr>
          <p:cNvPr id="47107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496EC617-F87D-224C-809D-C096CFFB8533}" type="slidenum">
              <a:rPr lang="en-US" altLang="en-US" sz="1200">
                <a:latin typeface="Times" charset="0"/>
              </a:rPr>
              <a:pPr/>
              <a:t>16</a:t>
            </a:fld>
            <a:endParaRPr lang="en-US" altLang="en-US" sz="1200">
              <a:latin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52113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C2CC30AC-0944-2640-8BE3-A83D9E0409C6}" type="slidenum">
              <a:rPr lang="en-US" altLang="en-US" sz="1200">
                <a:latin typeface="Times" charset="0"/>
              </a:rPr>
              <a:pPr/>
              <a:t>17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491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r>
              <a:rPr lang="en-US" altLang="en-US" dirty="0">
                <a:latin typeface="Times New Roman" charset="0"/>
              </a:rPr>
              <a:t>Name after Karel Capek, 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C2CC30AC-0944-2640-8BE3-A83D9E0409C6}" type="slidenum">
              <a:rPr lang="en-US" altLang="en-US" sz="1200">
                <a:latin typeface="Times" charset="0"/>
              </a:rPr>
              <a:pPr/>
              <a:t>18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491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 dirty="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125232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C2CC30AC-0944-2640-8BE3-A83D9E0409C6}" type="slidenum">
              <a:rPr lang="en-US" altLang="en-US" sz="1200">
                <a:latin typeface="Times" charset="0"/>
              </a:rPr>
              <a:pPr/>
              <a:t>19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491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r>
              <a:rPr lang="en-US" altLang="en-US" dirty="0">
                <a:latin typeface="Times New Roman" charset="0"/>
              </a:rPr>
              <a:t>Karel is a gentle introduction to programming</a:t>
            </a:r>
          </a:p>
        </p:txBody>
      </p:sp>
    </p:spTree>
    <p:extLst>
      <p:ext uri="{BB962C8B-B14F-4D97-AF65-F5344CB8AC3E}">
        <p14:creationId xmlns:p14="http://schemas.microsoft.com/office/powerpoint/2010/main" val="35214962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dirty="0" err="1"/>
              <a:t>Just</a:t>
            </a:r>
            <a:r>
              <a:rPr lang="es-ES_tradnl" dirty="0"/>
              <a:t> </a:t>
            </a:r>
            <a:r>
              <a:rPr lang="es-ES_tradnl" dirty="0" err="1"/>
              <a:t>the</a:t>
            </a:r>
            <a:r>
              <a:rPr lang="es-ES_tradnl" dirty="0"/>
              <a:t> </a:t>
            </a:r>
            <a:r>
              <a:rPr lang="es-ES_tradnl" dirty="0" err="1"/>
              <a:t>question</a:t>
            </a:r>
            <a:r>
              <a:rPr lang="es-ES_tradnl" dirty="0"/>
              <a:t> </a:t>
            </a:r>
            <a:r>
              <a:rPr lang="es-ES_tradnl" dirty="0" err="1"/>
              <a:t>for</a:t>
            </a:r>
            <a:r>
              <a:rPr lang="es-ES_tradnl" dirty="0"/>
              <a:t> </a:t>
            </a:r>
            <a:r>
              <a:rPr lang="es-ES_tradnl" dirty="0" err="1"/>
              <a:t>now</a:t>
            </a:r>
            <a:r>
              <a:rPr lang="es-ES_tradnl" dirty="0"/>
              <a:t>: </a:t>
            </a:r>
            <a:r>
              <a:rPr lang="es-ES_tradnl" dirty="0" err="1"/>
              <a:t>start</a:t>
            </a:r>
            <a:r>
              <a:rPr lang="es-ES_tradnl" dirty="0"/>
              <a:t> </a:t>
            </a:r>
            <a:r>
              <a:rPr lang="es-ES_tradnl" dirty="0" err="1"/>
              <a:t>thinking</a:t>
            </a:r>
            <a:r>
              <a:rPr lang="es-ES_tradnl" dirty="0"/>
              <a:t> </a:t>
            </a:r>
            <a:r>
              <a:rPr lang="es-ES_tradnl" dirty="0" err="1"/>
              <a:t>about</a:t>
            </a:r>
            <a:r>
              <a:rPr lang="es-ES_tradnl" dirty="0"/>
              <a:t> </a:t>
            </a:r>
            <a:r>
              <a:rPr lang="es-ES_tradnl" dirty="0" err="1"/>
              <a:t>it</a:t>
            </a:r>
            <a:r>
              <a:rPr lang="es-ES_tradnl" dirty="0"/>
              <a:t>, </a:t>
            </a:r>
            <a:r>
              <a:rPr lang="es-ES_tradnl" dirty="0" err="1"/>
              <a:t>fill</a:t>
            </a:r>
            <a:r>
              <a:rPr lang="es-ES_tradnl" dirty="0"/>
              <a:t> </a:t>
            </a:r>
            <a:r>
              <a:rPr lang="es-ES_tradnl" dirty="0" err="1"/>
              <a:t>out</a:t>
            </a:r>
            <a:r>
              <a:rPr lang="es-ES_tradnl" dirty="0"/>
              <a:t> pre-</a:t>
            </a:r>
            <a:r>
              <a:rPr lang="es-ES_tradnl" dirty="0" err="1"/>
              <a:t>survey</a:t>
            </a:r>
            <a:r>
              <a:rPr lang="es-ES_tradnl" dirty="0"/>
              <a:t>, I </a:t>
            </a:r>
            <a:r>
              <a:rPr lang="es-ES_tradnl" dirty="0" err="1"/>
              <a:t>give</a:t>
            </a:r>
            <a:r>
              <a:rPr lang="es-ES_tradnl" dirty="0"/>
              <a:t> </a:t>
            </a:r>
            <a:r>
              <a:rPr lang="es-ES_tradnl" dirty="0" err="1"/>
              <a:t>answer</a:t>
            </a:r>
            <a:r>
              <a:rPr lang="es-ES_tradnl" dirty="0"/>
              <a:t> in </a:t>
            </a:r>
            <a:r>
              <a:rPr lang="es-ES_tradnl" dirty="0" err="1"/>
              <a:t>afternoon</a:t>
            </a:r>
            <a:r>
              <a:rPr lang="es-ES_tradnl" dirty="0"/>
              <a:t> </a:t>
            </a:r>
            <a:r>
              <a:rPr lang="es-ES_tradnl" dirty="0" err="1"/>
              <a:t>lecture</a:t>
            </a:r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4A9143E-C0A6-6C42-A5BD-001B72EEB27F}" type="slidenum">
              <a:rPr lang="en-US" altLang="en-US" smtClean="0"/>
              <a:pPr>
                <a:defRPr/>
              </a:pPr>
              <a:t>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3636152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61A241B8-15DC-924F-AD2A-B2276AACE139}" type="slidenum">
              <a:rPr lang="en-US" altLang="en-US" sz="1200">
                <a:latin typeface="Times" charset="0"/>
              </a:rPr>
              <a:pPr/>
              <a:t>20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51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31D0F5B9-E0D4-6F42-8A3D-499CE114C98A}" type="slidenum">
              <a:rPr lang="en-US" altLang="en-US" sz="1200">
                <a:latin typeface="Times" charset="0"/>
              </a:rPr>
              <a:pPr/>
              <a:t>21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552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2A778A67-E092-A844-8E94-FD107ED3B79E}" type="slidenum">
              <a:rPr lang="en-US" altLang="en-US" sz="1200">
                <a:latin typeface="Times" charset="0"/>
              </a:rPr>
              <a:pPr/>
              <a:t>22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57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573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C7A56B99-01F2-DD4C-B6E0-139A3767F3C6}" type="slidenum">
              <a:rPr lang="en-US" altLang="en-US" sz="1200">
                <a:latin typeface="Times" charset="0"/>
              </a:rPr>
              <a:pPr/>
              <a:t>23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53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532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3A2E753F-FEBC-D241-B7BB-C4FA14530E70}" type="slidenum">
              <a:rPr lang="en-US" altLang="en-US" sz="1200">
                <a:latin typeface="Times" charset="0"/>
              </a:rPr>
              <a:pPr/>
              <a:t>24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61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614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4F924194-0130-2244-B71C-2D52ED05DE65}" type="slidenum">
              <a:rPr lang="en-US" altLang="en-US" sz="1200">
                <a:latin typeface="Times" charset="0"/>
              </a:rPr>
              <a:pPr/>
              <a:t>25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63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634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D3E2D38B-E6BA-B14F-801D-74AE20E2A80E}" type="slidenum">
              <a:rPr lang="en-US" altLang="en-US" sz="1200">
                <a:latin typeface="Times" charset="0"/>
              </a:rPr>
              <a:pPr/>
              <a:t>26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675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675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A693C7AE-4B06-2847-BB13-8EFCB2225DF9}" type="slidenum">
              <a:rPr lang="en-US" altLang="en-US" sz="1200">
                <a:latin typeface="Times" charset="0"/>
              </a:rPr>
              <a:pPr/>
              <a:t>27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69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23423932-CCD7-504D-882F-47BD8E166942}" type="slidenum">
              <a:rPr lang="en-US" altLang="en-US" sz="1200">
                <a:latin typeface="Times" charset="0"/>
              </a:rPr>
              <a:pPr/>
              <a:t>28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737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737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36271527-DDEB-F342-AFE7-E19EBA139261}" type="slidenum">
              <a:rPr lang="en-US" altLang="en-US" sz="1200">
                <a:latin typeface="Times" charset="0"/>
              </a:rPr>
              <a:pPr/>
              <a:t>29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757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757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dirty="0" err="1"/>
              <a:t>have</a:t>
            </a:r>
            <a:r>
              <a:rPr lang="es-ES_tradnl" dirty="0"/>
              <a:t> </a:t>
            </a:r>
            <a:r>
              <a:rPr lang="es-ES_tradnl" dirty="0" err="1"/>
              <a:t>master’s</a:t>
            </a:r>
            <a:r>
              <a:rPr lang="es-ES_tradnl" dirty="0"/>
              <a:t> </a:t>
            </a:r>
            <a:r>
              <a:rPr lang="es-ES_tradnl" dirty="0" err="1"/>
              <a:t>degree</a:t>
            </a:r>
            <a:r>
              <a:rPr lang="es-ES_tradnl" dirty="0"/>
              <a:t> </a:t>
            </a:r>
            <a:r>
              <a:rPr lang="es-ES_tradnl" dirty="0" err="1"/>
              <a:t>from</a:t>
            </a:r>
            <a:r>
              <a:rPr lang="es-ES_tradnl" dirty="0"/>
              <a:t> Stanford, </a:t>
            </a:r>
            <a:r>
              <a:rPr lang="es-ES_tradnl" dirty="0" err="1"/>
              <a:t>play</a:t>
            </a:r>
            <a:r>
              <a:rPr lang="es-ES_tradnl" dirty="0"/>
              <a:t> </a:t>
            </a:r>
            <a:r>
              <a:rPr lang="es-ES_tradnl" dirty="0" err="1"/>
              <a:t>volleyball</a:t>
            </a:r>
            <a:r>
              <a:rPr lang="es-ES_tradnl" dirty="0"/>
              <a:t> (</a:t>
            </a:r>
            <a:r>
              <a:rPr lang="es-ES_tradnl" dirty="0" err="1"/>
              <a:t>lol</a:t>
            </a:r>
            <a:r>
              <a:rPr lang="es-ES_tradnl" dirty="0"/>
              <a:t> </a:t>
            </a:r>
            <a:r>
              <a:rPr lang="es-ES_tradnl" dirty="0" err="1"/>
              <a:t>because</a:t>
            </a:r>
            <a:r>
              <a:rPr lang="es-ES_tradnl" dirty="0"/>
              <a:t> </a:t>
            </a:r>
            <a:r>
              <a:rPr lang="es-ES_tradnl" dirty="0" err="1"/>
              <a:t>I’m</a:t>
            </a:r>
            <a:r>
              <a:rPr lang="es-ES_tradnl" dirty="0"/>
              <a:t> short), am </a:t>
            </a:r>
            <a:r>
              <a:rPr lang="es-ES_tradnl" dirty="0" err="1"/>
              <a:t>vegetarian</a:t>
            </a:r>
            <a:r>
              <a:rPr lang="es-ES_tradnl" dirty="0"/>
              <a:t> (</a:t>
            </a:r>
            <a:r>
              <a:rPr lang="es-ES_tradnl" dirty="0" err="1"/>
              <a:t>which</a:t>
            </a:r>
            <a:r>
              <a:rPr lang="es-ES_tradnl" dirty="0"/>
              <a:t> has </a:t>
            </a:r>
            <a:r>
              <a:rPr lang="es-ES_tradnl" dirty="0" err="1"/>
              <a:t>been</a:t>
            </a:r>
            <a:r>
              <a:rPr lang="es-ES_tradnl" dirty="0"/>
              <a:t> </a:t>
            </a:r>
            <a:r>
              <a:rPr lang="es-ES_tradnl" dirty="0" err="1"/>
              <a:t>hard</a:t>
            </a:r>
            <a:r>
              <a:rPr lang="es-ES_tradnl" dirty="0"/>
              <a:t> </a:t>
            </a:r>
            <a:r>
              <a:rPr lang="es-ES_tradnl" dirty="0" err="1"/>
              <a:t>with</a:t>
            </a:r>
            <a:r>
              <a:rPr lang="es-ES_tradnl" dirty="0"/>
              <a:t> </a:t>
            </a:r>
            <a:r>
              <a:rPr lang="es-ES_tradnl" dirty="0" err="1"/>
              <a:t>all</a:t>
            </a:r>
            <a:r>
              <a:rPr lang="es-ES_tradnl" dirty="0"/>
              <a:t> </a:t>
            </a:r>
            <a:r>
              <a:rPr lang="es-ES_tradnl" dirty="0" err="1"/>
              <a:t>the</a:t>
            </a:r>
            <a:r>
              <a:rPr lang="es-ES_tradnl" dirty="0"/>
              <a:t> </a:t>
            </a:r>
            <a:r>
              <a:rPr lang="es-ES_tradnl" dirty="0" err="1"/>
              <a:t>delicious</a:t>
            </a:r>
            <a:r>
              <a:rPr lang="es-ES_tradnl" dirty="0"/>
              <a:t> </a:t>
            </a:r>
            <a:r>
              <a:rPr lang="es-ES_tradnl" dirty="0" err="1"/>
              <a:t>food</a:t>
            </a:r>
            <a:r>
              <a:rPr lang="es-ES_tradnl" dirty="0"/>
              <a:t> </a:t>
            </a:r>
            <a:r>
              <a:rPr lang="es-ES_tradnl" dirty="0" err="1"/>
              <a:t>I’ve</a:t>
            </a:r>
            <a:r>
              <a:rPr lang="es-ES_tradnl" dirty="0"/>
              <a:t> </a:t>
            </a:r>
            <a:r>
              <a:rPr lang="es-ES_tradnl" dirty="0" err="1"/>
              <a:t>seen</a:t>
            </a:r>
            <a:r>
              <a:rPr lang="es-ES_tradnl" dirty="0"/>
              <a:t> in Colombia—</a:t>
            </a:r>
            <a:r>
              <a:rPr lang="es-ES_tradnl" dirty="0" err="1"/>
              <a:t>not</a:t>
            </a:r>
            <a:r>
              <a:rPr lang="es-ES_tradnl" dirty="0"/>
              <a:t> </a:t>
            </a:r>
            <a:r>
              <a:rPr lang="es-ES_tradnl" dirty="0" err="1"/>
              <a:t>strictly</a:t>
            </a:r>
            <a:r>
              <a:rPr lang="es-ES_tradnl" dirty="0"/>
              <a:t> true </a:t>
            </a:r>
            <a:r>
              <a:rPr lang="es-ES_tradnl" dirty="0" err="1"/>
              <a:t>but</a:t>
            </a:r>
            <a:r>
              <a:rPr lang="es-ES_tradnl" dirty="0"/>
              <a:t> </a:t>
            </a:r>
            <a:r>
              <a:rPr lang="es-ES_tradnl" dirty="0" err="1"/>
              <a:t>plays</a:t>
            </a:r>
            <a:r>
              <a:rPr lang="es-ES_tradnl" dirty="0"/>
              <a:t> to </a:t>
            </a:r>
            <a:r>
              <a:rPr lang="es-ES_tradnl" dirty="0" err="1"/>
              <a:t>their</a:t>
            </a:r>
            <a:r>
              <a:rPr lang="es-ES_tradnl" dirty="0"/>
              <a:t> </a:t>
            </a:r>
            <a:r>
              <a:rPr lang="es-ES_tradnl" dirty="0" err="1"/>
              <a:t>pride</a:t>
            </a:r>
            <a:r>
              <a:rPr lang="es-ES_tradnl" dirty="0"/>
              <a:t> in country), </a:t>
            </a:r>
            <a:r>
              <a:rPr lang="es-ES_tradnl" dirty="0" err="1"/>
              <a:t>started</a:t>
            </a:r>
            <a:r>
              <a:rPr lang="es-ES_tradnl" dirty="0"/>
              <a:t> </a:t>
            </a:r>
            <a:r>
              <a:rPr lang="es-ES_tradnl" dirty="0" err="1"/>
              <a:t>learning</a:t>
            </a:r>
            <a:r>
              <a:rPr lang="es-ES_tradnl" dirty="0"/>
              <a:t> CS </a:t>
            </a:r>
            <a:r>
              <a:rPr lang="es-ES_tradnl" dirty="0" err="1"/>
              <a:t>because</a:t>
            </a:r>
            <a:r>
              <a:rPr lang="es-ES_tradnl" dirty="0"/>
              <a:t> I </a:t>
            </a:r>
            <a:r>
              <a:rPr lang="es-ES_tradnl" dirty="0" err="1"/>
              <a:t>wanted</a:t>
            </a:r>
            <a:r>
              <a:rPr lang="es-ES_tradnl" dirty="0"/>
              <a:t> to </a:t>
            </a:r>
            <a:r>
              <a:rPr lang="es-ES_tradnl" dirty="0" err="1"/>
              <a:t>understand</a:t>
            </a:r>
            <a:r>
              <a:rPr lang="es-ES_tradnl" dirty="0"/>
              <a:t> </a:t>
            </a:r>
            <a:r>
              <a:rPr lang="es-ES_tradnl" dirty="0" err="1"/>
              <a:t>how</a:t>
            </a:r>
            <a:r>
              <a:rPr lang="es-ES_tradnl" dirty="0"/>
              <a:t> </a:t>
            </a:r>
            <a:r>
              <a:rPr lang="es-ES_tradnl" dirty="0" err="1"/>
              <a:t>things</a:t>
            </a:r>
            <a:r>
              <a:rPr lang="es-ES_tradnl" dirty="0"/>
              <a:t> </a:t>
            </a:r>
            <a:r>
              <a:rPr lang="es-ES_tradnl" dirty="0" err="1"/>
              <a:t>work</a:t>
            </a:r>
            <a:r>
              <a:rPr lang="es-ES_tradnl" dirty="0"/>
              <a:t>. I am </a:t>
            </a:r>
            <a:r>
              <a:rPr lang="es-ES_tradnl" dirty="0" err="1"/>
              <a:t>going</a:t>
            </a:r>
            <a:r>
              <a:rPr lang="es-ES_tradnl" dirty="0"/>
              <a:t> to </a:t>
            </a:r>
            <a:r>
              <a:rPr lang="es-ES_tradnl" dirty="0" err="1"/>
              <a:t>teach</a:t>
            </a:r>
            <a:r>
              <a:rPr lang="es-ES_tradnl" dirty="0"/>
              <a:t> </a:t>
            </a:r>
            <a:r>
              <a:rPr lang="es-ES_tradnl" dirty="0" err="1"/>
              <a:t>this</a:t>
            </a:r>
            <a:r>
              <a:rPr lang="es-ES_tradnl" dirty="0"/>
              <a:t> </a:t>
            </a:r>
            <a:r>
              <a:rPr lang="es-ES_tradnl" dirty="0" err="1"/>
              <a:t>class</a:t>
            </a:r>
            <a:r>
              <a:rPr lang="es-ES_tradnl" dirty="0"/>
              <a:t>, and I hope </a:t>
            </a:r>
            <a:r>
              <a:rPr lang="es-ES_tradnl" dirty="0" err="1"/>
              <a:t>that</a:t>
            </a:r>
            <a:r>
              <a:rPr lang="es-ES_tradnl" dirty="0"/>
              <a:t> </a:t>
            </a:r>
            <a:r>
              <a:rPr lang="es-ES_tradnl" dirty="0" err="1"/>
              <a:t>you</a:t>
            </a:r>
            <a:r>
              <a:rPr lang="es-ES_tradnl" dirty="0"/>
              <a:t> come </a:t>
            </a:r>
            <a:r>
              <a:rPr lang="es-ES_tradnl" dirty="0" err="1"/>
              <a:t>out</a:t>
            </a:r>
            <a:r>
              <a:rPr lang="es-ES_tradnl" dirty="0"/>
              <a:t> of </a:t>
            </a:r>
            <a:r>
              <a:rPr lang="es-ES_tradnl" dirty="0" err="1"/>
              <a:t>it</a:t>
            </a:r>
            <a:r>
              <a:rPr lang="es-ES_tradnl" dirty="0"/>
              <a:t> </a:t>
            </a:r>
            <a:r>
              <a:rPr lang="es-ES_tradnl" dirty="0" err="1"/>
              <a:t>knowing</a:t>
            </a:r>
            <a:r>
              <a:rPr lang="es-ES_tradnl" dirty="0"/>
              <a:t> more </a:t>
            </a:r>
            <a:r>
              <a:rPr lang="es-ES_tradnl" dirty="0" err="1"/>
              <a:t>about</a:t>
            </a:r>
            <a:r>
              <a:rPr lang="es-ES_tradnl" dirty="0"/>
              <a:t> </a:t>
            </a:r>
            <a:r>
              <a:rPr lang="es-ES_tradnl" dirty="0" err="1"/>
              <a:t>how</a:t>
            </a:r>
            <a:r>
              <a:rPr lang="es-ES_tradnl" dirty="0"/>
              <a:t> </a:t>
            </a:r>
            <a:r>
              <a:rPr lang="es-ES_tradnl" dirty="0" err="1"/>
              <a:t>things</a:t>
            </a:r>
            <a:r>
              <a:rPr lang="es-ES_tradnl" dirty="0"/>
              <a:t> </a:t>
            </a:r>
            <a:r>
              <a:rPr lang="es-ES_tradnl" dirty="0" err="1"/>
              <a:t>work</a:t>
            </a:r>
            <a:r>
              <a:rPr lang="es-ES_tradnl" dirty="0"/>
              <a:t> and </a:t>
            </a:r>
            <a:r>
              <a:rPr lang="es-ES_tradnl" dirty="0" err="1"/>
              <a:t>wanting</a:t>
            </a:r>
            <a:r>
              <a:rPr lang="es-ES_tradnl" dirty="0"/>
              <a:t> to </a:t>
            </a:r>
            <a:r>
              <a:rPr lang="es-ES_tradnl" dirty="0" err="1"/>
              <a:t>know</a:t>
            </a:r>
            <a:r>
              <a:rPr lang="es-ES_tradnl" dirty="0"/>
              <a:t> </a:t>
            </a:r>
            <a:r>
              <a:rPr lang="es-ES_tradnl" dirty="0" err="1"/>
              <a:t>even</a:t>
            </a:r>
            <a:r>
              <a:rPr lang="es-ES_tradnl" dirty="0"/>
              <a:t> more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4A9143E-C0A6-6C42-A5BD-001B72EEB27F}" type="slidenum">
              <a:rPr lang="en-US" altLang="en-US" smtClean="0"/>
              <a:pPr>
                <a:defRPr/>
              </a:pPr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3179562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36271527-DDEB-F342-AFE7-E19EBA139261}" type="slidenum">
              <a:rPr lang="en-US" altLang="en-US" sz="1200">
                <a:latin typeface="Times" charset="0"/>
              </a:rPr>
              <a:pPr/>
              <a:t>30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757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757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074400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23423932-CCD7-504D-882F-47BD8E166942}" type="slidenum">
              <a:rPr lang="en-US" altLang="en-US" sz="1200">
                <a:latin typeface="Times" charset="0"/>
              </a:rPr>
              <a:pPr/>
              <a:t>31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737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737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903150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6BAFC2D4-C4BE-9A43-BE77-76C44DBAE414}" type="slidenum">
              <a:rPr lang="en-US" altLang="en-US" sz="1200">
                <a:latin typeface="Times" charset="0"/>
              </a:rPr>
              <a:pPr/>
              <a:t>32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798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798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r>
              <a:rPr lang="en-US" altLang="en-US" dirty="0">
                <a:latin typeface="Times New Roman" charset="0"/>
              </a:rPr>
              <a:t>Get code ready for this</a:t>
            </a: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28264685-9127-D34E-80C5-03B1920CB7CC}" type="slidenum">
              <a:rPr lang="en-US" altLang="en-US" sz="1200">
                <a:latin typeface="Times" charset="0"/>
              </a:rPr>
              <a:pPr/>
              <a:t>33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819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819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5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3906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  <p:sp>
        <p:nvSpPr>
          <p:cNvPr id="123907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E9FDE378-8209-7744-900D-5A7C8AE16E55}" type="slidenum">
              <a:rPr lang="en-US" altLang="en-US" sz="1200">
                <a:latin typeface="Times" charset="0"/>
              </a:rPr>
              <a:pPr/>
              <a:t>34</a:t>
            </a:fld>
            <a:endParaRPr lang="en-US" altLang="en-US" sz="1200">
              <a:latin typeface="Times" charset="0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dirty="0"/>
              <a:t>Show </a:t>
            </a:r>
            <a:r>
              <a:rPr lang="es-ES_tradnl" dirty="0" err="1"/>
              <a:t>turn</a:t>
            </a:r>
            <a:r>
              <a:rPr lang="es-ES_tradnl" dirty="0"/>
              <a:t> </a:t>
            </a:r>
            <a:r>
              <a:rPr lang="es-ES_tradnl" dirty="0" err="1"/>
              <a:t>right</a:t>
            </a:r>
            <a:r>
              <a:rPr lang="es-ES_tradnl" dirty="0"/>
              <a:t> </a:t>
            </a:r>
            <a:r>
              <a:rPr lang="es-ES_tradnl" dirty="0" err="1"/>
              <a:t>decomposition</a:t>
            </a:r>
            <a:r>
              <a:rPr lang="es-ES_tradnl" dirty="0"/>
              <a:t> </a:t>
            </a:r>
            <a:r>
              <a:rPr lang="es-ES_tradnl" dirty="0" err="1"/>
              <a:t>after</a:t>
            </a:r>
            <a:r>
              <a:rPr lang="es-ES_tradnl" dirty="0"/>
              <a:t> </a:t>
            </a:r>
            <a:r>
              <a:rPr lang="es-ES_tradnl" dirty="0" err="1"/>
              <a:t>successfully</a:t>
            </a:r>
            <a:r>
              <a:rPr lang="es-ES_tradnl" dirty="0"/>
              <a:t> </a:t>
            </a:r>
            <a:r>
              <a:rPr lang="es-ES_tradnl" dirty="0" err="1"/>
              <a:t>coding</a:t>
            </a:r>
            <a:r>
              <a:rPr lang="es-ES_tradnl" dirty="0"/>
              <a:t> up Escalar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4A9143E-C0A6-6C42-A5BD-001B72EEB27F}" type="slidenum">
              <a:rPr lang="en-US" altLang="en-US" smtClean="0"/>
              <a:pPr>
                <a:defRPr/>
              </a:pPr>
              <a:t>35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5889286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dirty="0"/>
              <a:t>Definir un método nos deja descomponer nuestros programas en partes pequeñas que son más sencillas y que podemos reutilizar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4A9143E-C0A6-6C42-A5BD-001B72EEB27F}" type="slidenum">
              <a:rPr lang="en-US" altLang="en-US" smtClean="0"/>
              <a:pPr>
                <a:defRPr/>
              </a:pPr>
              <a:t>36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6891312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6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4D365599-3166-804B-83DA-A7FA8BFB95D8}" type="slidenum">
              <a:rPr lang="en-US" altLang="en-US" sz="1200">
                <a:latin typeface="Times" charset="0"/>
              </a:rPr>
              <a:pPr/>
              <a:t>37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86019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3738"/>
            <a:ext cx="4572000" cy="3429000"/>
          </a:xfrm>
          <a:solidFill>
            <a:srgbClr val="FFFFFF"/>
          </a:solidFill>
          <a:ln/>
        </p:spPr>
      </p:sp>
      <p:sp>
        <p:nvSpPr>
          <p:cNvPr id="86020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685800" y="4341813"/>
            <a:ext cx="5487988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291293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6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01E012F2-2A31-C940-959C-559122F87DAE}" type="slidenum">
              <a:rPr lang="en-US" altLang="en-US" sz="1200">
                <a:latin typeface="Times" charset="0"/>
              </a:rPr>
              <a:pPr/>
              <a:t>38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88067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3738"/>
            <a:ext cx="4572000" cy="3429000"/>
          </a:xfrm>
          <a:solidFill>
            <a:srgbClr val="FFFFFF"/>
          </a:solidFill>
          <a:ln/>
        </p:spPr>
      </p:sp>
      <p:sp>
        <p:nvSpPr>
          <p:cNvPr id="88068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685800" y="4341813"/>
            <a:ext cx="5487988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 alt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6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E5C2B4F7-BD9C-AE4A-9229-B43CB0645B22}" type="slidenum">
              <a:rPr lang="en-US" altLang="en-US" sz="1200">
                <a:latin typeface="Times" charset="0"/>
              </a:rPr>
              <a:pPr/>
              <a:t>39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90115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3738"/>
            <a:ext cx="4572000" cy="3429000"/>
          </a:xfrm>
          <a:solidFill>
            <a:srgbClr val="FFFFFF"/>
          </a:solidFill>
          <a:ln/>
        </p:spPr>
      </p:sp>
      <p:sp>
        <p:nvSpPr>
          <p:cNvPr id="90116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685800" y="4341813"/>
            <a:ext cx="5487988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 alt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dirty="0" err="1"/>
              <a:t>Luckily</a:t>
            </a:r>
            <a:r>
              <a:rPr lang="es-ES_tradnl" dirty="0"/>
              <a:t> </a:t>
            </a:r>
            <a:r>
              <a:rPr lang="es-ES_tradnl" dirty="0" err="1"/>
              <a:t>for</a:t>
            </a:r>
            <a:r>
              <a:rPr lang="es-ES_tradnl" dirty="0"/>
              <a:t> </a:t>
            </a:r>
            <a:r>
              <a:rPr lang="es-ES_tradnl" dirty="0" err="1"/>
              <a:t>you</a:t>
            </a:r>
            <a:r>
              <a:rPr lang="es-ES_tradnl" dirty="0"/>
              <a:t>, I am </a:t>
            </a:r>
            <a:r>
              <a:rPr lang="es-ES_tradnl" dirty="0" err="1"/>
              <a:t>not</a:t>
            </a:r>
            <a:r>
              <a:rPr lang="es-ES_tradnl" dirty="0"/>
              <a:t> </a:t>
            </a:r>
            <a:r>
              <a:rPr lang="es-ES_tradnl" dirty="0" err="1"/>
              <a:t>the</a:t>
            </a:r>
            <a:r>
              <a:rPr lang="es-ES_tradnl" dirty="0"/>
              <a:t> </a:t>
            </a:r>
            <a:r>
              <a:rPr lang="es-ES_tradnl" dirty="0" err="1"/>
              <a:t>only</a:t>
            </a:r>
            <a:r>
              <a:rPr lang="es-ES_tradnl" dirty="0"/>
              <a:t> </a:t>
            </a:r>
            <a:r>
              <a:rPr lang="es-ES_tradnl" dirty="0" err="1"/>
              <a:t>one</a:t>
            </a:r>
            <a:r>
              <a:rPr lang="es-ES_tradnl" dirty="0"/>
              <a:t> running </a:t>
            </a:r>
            <a:r>
              <a:rPr lang="es-ES_tradnl" dirty="0" err="1"/>
              <a:t>this</a:t>
            </a:r>
            <a:r>
              <a:rPr lang="es-ES_tradnl" dirty="0"/>
              <a:t> </a:t>
            </a:r>
            <a:r>
              <a:rPr lang="es-ES_tradnl" dirty="0" err="1"/>
              <a:t>class</a:t>
            </a:r>
            <a:r>
              <a:rPr lang="es-ES_tradnl" dirty="0"/>
              <a:t> (</a:t>
            </a:r>
            <a:r>
              <a:rPr lang="es-ES_tradnl" dirty="0" err="1"/>
              <a:t>far</a:t>
            </a:r>
            <a:r>
              <a:rPr lang="es-ES_tradnl" dirty="0"/>
              <a:t> </a:t>
            </a:r>
            <a:r>
              <a:rPr lang="es-ES_tradnl" dirty="0" err="1"/>
              <a:t>from</a:t>
            </a:r>
            <a:r>
              <a:rPr lang="es-ES_tradnl" dirty="0"/>
              <a:t> </a:t>
            </a:r>
            <a:r>
              <a:rPr lang="es-ES_tradnl" dirty="0" err="1"/>
              <a:t>it!</a:t>
            </a:r>
            <a:r>
              <a:rPr lang="es-ES_tradnl" dirty="0"/>
              <a:t>)</a:t>
            </a:r>
          </a:p>
          <a:p>
            <a:endParaRPr lang="es-ES_tradnl" dirty="0"/>
          </a:p>
          <a:p>
            <a:r>
              <a:rPr lang="es-ES_tradnl" dirty="0" err="1"/>
              <a:t>Who</a:t>
            </a:r>
            <a:r>
              <a:rPr lang="es-ES_tradnl" dirty="0"/>
              <a:t> </a:t>
            </a:r>
            <a:r>
              <a:rPr lang="es-ES_tradnl" dirty="0" err="1"/>
              <a:t>is</a:t>
            </a:r>
            <a:r>
              <a:rPr lang="es-ES_tradnl" dirty="0"/>
              <a:t> in </a:t>
            </a:r>
            <a:r>
              <a:rPr lang="es-ES_tradnl" dirty="0" err="1"/>
              <a:t>this</a:t>
            </a:r>
            <a:r>
              <a:rPr lang="es-ES_tradnl" dirty="0"/>
              <a:t> </a:t>
            </a:r>
            <a:r>
              <a:rPr lang="es-ES_tradnl" dirty="0" err="1"/>
              <a:t>team</a:t>
            </a:r>
            <a:r>
              <a:rPr lang="es-ES_tradnl" dirty="0"/>
              <a:t> (</a:t>
            </a:r>
            <a:r>
              <a:rPr lang="es-ES_tradnl" dirty="0" err="1"/>
              <a:t>great</a:t>
            </a:r>
            <a:r>
              <a:rPr lang="es-ES_tradnl" dirty="0"/>
              <a:t> </a:t>
            </a:r>
            <a:r>
              <a:rPr lang="es-ES_tradnl" dirty="0" err="1"/>
              <a:t>people</a:t>
            </a:r>
            <a:r>
              <a:rPr lang="es-ES_tradnl" dirty="0"/>
              <a:t>), introduce Mario and Chris</a:t>
            </a:r>
          </a:p>
          <a:p>
            <a:endParaRPr lang="es-ES_tradnl" dirty="0"/>
          </a:p>
          <a:p>
            <a:r>
              <a:rPr lang="es-ES_tradnl" dirty="0" err="1"/>
              <a:t>What</a:t>
            </a:r>
            <a:r>
              <a:rPr lang="es-ES_tradnl" dirty="0"/>
              <a:t> are </a:t>
            </a:r>
            <a:r>
              <a:rPr lang="es-ES_tradnl" dirty="0" err="1"/>
              <a:t>SLs</a:t>
            </a:r>
            <a:r>
              <a:rPr lang="es-ES_tradnl" dirty="0"/>
              <a:t> (</a:t>
            </a:r>
            <a:r>
              <a:rPr lang="es-ES_tradnl" dirty="0" err="1"/>
              <a:t>this</a:t>
            </a:r>
            <a:r>
              <a:rPr lang="es-ES_tradnl" dirty="0"/>
              <a:t> </a:t>
            </a:r>
            <a:r>
              <a:rPr lang="es-ES_tradnl" dirty="0" err="1"/>
              <a:t>is</a:t>
            </a:r>
            <a:r>
              <a:rPr lang="es-ES_tradnl" dirty="0"/>
              <a:t> </a:t>
            </a:r>
            <a:r>
              <a:rPr lang="es-ES_tradnl" dirty="0" err="1"/>
              <a:t>how</a:t>
            </a:r>
            <a:r>
              <a:rPr lang="es-ES_tradnl" dirty="0"/>
              <a:t> I </a:t>
            </a:r>
            <a:r>
              <a:rPr lang="es-ES_tradnl" dirty="0" err="1"/>
              <a:t>got</a:t>
            </a:r>
            <a:r>
              <a:rPr lang="es-ES_tradnl" dirty="0"/>
              <a:t> </a:t>
            </a:r>
            <a:r>
              <a:rPr lang="es-ES_tradnl" dirty="0" err="1"/>
              <a:t>my</a:t>
            </a:r>
            <a:r>
              <a:rPr lang="es-ES_tradnl" dirty="0"/>
              <a:t> </a:t>
            </a:r>
            <a:r>
              <a:rPr lang="es-ES_tradnl" dirty="0" err="1"/>
              <a:t>start</a:t>
            </a:r>
            <a:r>
              <a:rPr lang="es-ES_tradnl" dirty="0"/>
              <a:t>, and </a:t>
            </a:r>
            <a:r>
              <a:rPr lang="es-ES_tradnl" dirty="0" err="1"/>
              <a:t>now</a:t>
            </a:r>
            <a:r>
              <a:rPr lang="es-ES_tradnl" dirty="0"/>
              <a:t> I </a:t>
            </a:r>
            <a:r>
              <a:rPr lang="es-ES_tradnl" dirty="0" err="1"/>
              <a:t>train</a:t>
            </a:r>
            <a:r>
              <a:rPr lang="es-ES_tradnl" dirty="0"/>
              <a:t> </a:t>
            </a:r>
            <a:r>
              <a:rPr lang="es-ES_tradnl" dirty="0" err="1"/>
              <a:t>all</a:t>
            </a:r>
            <a:r>
              <a:rPr lang="es-ES_tradnl" dirty="0"/>
              <a:t> of </a:t>
            </a:r>
            <a:r>
              <a:rPr lang="es-ES_tradnl" dirty="0" err="1"/>
              <a:t>them</a:t>
            </a:r>
            <a:r>
              <a:rPr lang="es-ES_tradnl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4A9143E-C0A6-6C42-A5BD-001B72EEB27F}" type="slidenum">
              <a:rPr lang="en-US" altLang="en-US" smtClean="0"/>
              <a:pPr>
                <a:defRPr/>
              </a:pPr>
              <a:t>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036099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6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0282D045-5E00-924A-8F66-2F3753C1C8C6}" type="slidenum">
              <a:rPr lang="en-US" altLang="en-US" sz="1200">
                <a:latin typeface="Times" charset="0"/>
              </a:rPr>
              <a:pPr/>
              <a:t>40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92163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3738"/>
            <a:ext cx="4572000" cy="3429000"/>
          </a:xfrm>
          <a:solidFill>
            <a:srgbClr val="FFFFFF"/>
          </a:solidFill>
          <a:ln/>
        </p:spPr>
      </p:sp>
      <p:sp>
        <p:nvSpPr>
          <p:cNvPr id="92164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685800" y="4341813"/>
            <a:ext cx="5487988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 alt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6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23840F04-B366-7049-9C42-EB22DF456E5B}" type="slidenum">
              <a:rPr lang="en-US" altLang="en-US" sz="1200">
                <a:latin typeface="Times" charset="0"/>
              </a:rPr>
              <a:pPr/>
              <a:t>41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94211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3738"/>
            <a:ext cx="4572000" cy="3429000"/>
          </a:xfrm>
          <a:solidFill>
            <a:srgbClr val="FFFFFF"/>
          </a:solidFill>
          <a:ln/>
        </p:spPr>
      </p:sp>
      <p:sp>
        <p:nvSpPr>
          <p:cNvPr id="94212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685800" y="4341813"/>
            <a:ext cx="5487988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 alt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6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50985B27-D9DE-3547-9272-A7A9807EF76C}" type="slidenum">
              <a:rPr lang="en-US" altLang="en-US" sz="1200">
                <a:latin typeface="Times" charset="0"/>
              </a:rPr>
              <a:pPr/>
              <a:t>42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96259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3738"/>
            <a:ext cx="4572000" cy="3429000"/>
          </a:xfrm>
          <a:solidFill>
            <a:srgbClr val="FFFFFF"/>
          </a:solidFill>
          <a:ln/>
        </p:spPr>
      </p:sp>
      <p:sp>
        <p:nvSpPr>
          <p:cNvPr id="96260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685800" y="4341813"/>
            <a:ext cx="5487988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 alt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6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2EA3F6CB-9C90-8B47-8D9B-19FE53D67640}" type="slidenum">
              <a:rPr lang="en-US" altLang="en-US" sz="1200">
                <a:latin typeface="Times" charset="0"/>
              </a:rPr>
              <a:pPr/>
              <a:t>43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98307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3738"/>
            <a:ext cx="4572000" cy="3429000"/>
          </a:xfrm>
          <a:solidFill>
            <a:srgbClr val="FFFFFF"/>
          </a:solidFill>
          <a:ln/>
        </p:spPr>
      </p:sp>
      <p:sp>
        <p:nvSpPr>
          <p:cNvPr id="98308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685800" y="4341813"/>
            <a:ext cx="5487988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r>
              <a:rPr lang="en-US" altLang="en-US">
                <a:latin typeface="Times New Roman" charset="0"/>
              </a:rPr>
              <a:t>Talk about indentation</a:t>
            </a: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6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1D36BA5A-0A79-E641-8918-C7AB7EBD92D5}" type="slidenum">
              <a:rPr lang="en-US" altLang="en-US" sz="1200">
                <a:latin typeface="Times" charset="0"/>
              </a:rPr>
              <a:pPr/>
              <a:t>44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101379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3738"/>
            <a:ext cx="4572000" cy="3429000"/>
          </a:xfrm>
          <a:solidFill>
            <a:srgbClr val="FFFFFF"/>
          </a:solidFill>
          <a:ln/>
        </p:spPr>
      </p:sp>
      <p:sp>
        <p:nvSpPr>
          <p:cNvPr id="101380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685800" y="4341813"/>
            <a:ext cx="5487988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r>
              <a:rPr lang="en-US" altLang="en-US">
                <a:latin typeface="Times New Roman" charset="0"/>
              </a:rPr>
              <a:t>Talk about indentation</a:t>
            </a: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5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3426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  <p:sp>
        <p:nvSpPr>
          <p:cNvPr id="103427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352C441C-CFC9-0C44-BDB4-03725131F077}" type="slidenum">
              <a:rPr lang="en-US" altLang="en-US" sz="1200">
                <a:latin typeface="Times" charset="0"/>
              </a:rPr>
              <a:pPr/>
              <a:t>45</a:t>
            </a:fld>
            <a:endParaRPr lang="en-US" altLang="en-US" sz="1200">
              <a:latin typeface="Times" charset="0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What if we had something better?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667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A742258-FB98-3F4C-92C7-D00F89B753B5}" type="slidenum">
              <a:rPr kumimoji="0" lang="en-US" altLang="x-none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6678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altLang="x-none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6428181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Executes statements in order </a:t>
            </a:r>
            <a:r>
              <a:rPr lang="mr-IN"/>
              <a:t>–</a:t>
            </a:r>
            <a:r>
              <a:rPr lang="en-US"/>
              <a:t> NOT repeating each one individually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667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A742258-FB98-3F4C-92C7-D00F89B753B5}" type="slidenum">
              <a:rPr kumimoji="0" lang="en-US" altLang="x-none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6678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altLang="x-none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141648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Download a blank Karel project and see the square for yourself!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667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A742258-FB98-3F4C-92C7-D00F89B753B5}" type="slidenum">
              <a:rPr kumimoji="0" lang="en-US" altLang="x-none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6678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altLang="x-none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949329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dirty="0" err="1"/>
              <a:t>Special</a:t>
            </a:r>
            <a:r>
              <a:rPr lang="es-ES_tradnl" dirty="0"/>
              <a:t> </a:t>
            </a:r>
            <a:r>
              <a:rPr lang="es-ES_tradnl" dirty="0" err="1"/>
              <a:t>thanks</a:t>
            </a:r>
            <a:r>
              <a:rPr lang="es-ES_tradnl" dirty="0"/>
              <a:t> to Nick, </a:t>
            </a:r>
            <a:r>
              <a:rPr lang="es-ES_tradnl" dirty="0" err="1"/>
              <a:t>Asena</a:t>
            </a:r>
            <a:r>
              <a:rPr lang="es-ES_tradnl" dirty="0"/>
              <a:t>, </a:t>
            </a:r>
            <a:r>
              <a:rPr lang="es-ES_tradnl" dirty="0" err="1"/>
              <a:t>Dario</a:t>
            </a:r>
            <a:endParaRPr lang="es-ES_tradnl" dirty="0"/>
          </a:p>
          <a:p>
            <a:endParaRPr lang="es-ES_tradnl" dirty="0"/>
          </a:p>
          <a:p>
            <a:r>
              <a:rPr lang="es-ES_tradnl" dirty="0"/>
              <a:t>Nick </a:t>
            </a:r>
            <a:r>
              <a:rPr lang="es-ES_tradnl" dirty="0" err="1"/>
              <a:t>says</a:t>
            </a:r>
            <a:r>
              <a:rPr lang="es-ES_tradnl" dirty="0"/>
              <a:t> </a:t>
            </a:r>
            <a:r>
              <a:rPr lang="es-ES_tradnl" dirty="0" err="1"/>
              <a:t>some</a:t>
            </a:r>
            <a:r>
              <a:rPr lang="es-ES_tradnl" dirty="0"/>
              <a:t> </a:t>
            </a:r>
            <a:r>
              <a:rPr lang="es-ES_tradnl" dirty="0" err="1"/>
              <a:t>words</a:t>
            </a:r>
            <a:r>
              <a:rPr lang="es-ES_tradnl" dirty="0"/>
              <a:t>, </a:t>
            </a:r>
            <a:r>
              <a:rPr lang="es-ES_tradnl" dirty="0" err="1"/>
              <a:t>Dario</a:t>
            </a:r>
            <a:r>
              <a:rPr lang="es-ES_tradnl" dirty="0"/>
              <a:t> </a:t>
            </a:r>
            <a:r>
              <a:rPr lang="es-ES_tradnl" dirty="0" err="1"/>
              <a:t>says</a:t>
            </a:r>
            <a:r>
              <a:rPr lang="es-ES_tradnl" dirty="0"/>
              <a:t> </a:t>
            </a:r>
            <a:r>
              <a:rPr lang="es-ES_tradnl" dirty="0" err="1"/>
              <a:t>some</a:t>
            </a:r>
            <a:r>
              <a:rPr lang="es-ES_tradnl" dirty="0"/>
              <a:t> </a:t>
            </a:r>
            <a:r>
              <a:rPr lang="es-ES_tradnl" dirty="0" err="1"/>
              <a:t>words</a:t>
            </a:r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4A9143E-C0A6-6C42-A5BD-001B72EEB27F}" type="slidenum">
              <a:rPr lang="en-US" altLang="en-US" smtClean="0"/>
              <a:pPr>
                <a:defRPr/>
              </a:pPr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877812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8674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>
                <a:latin typeface="Times New Roman" charset="0"/>
              </a:rPr>
              <a:t>Mark the various CS Bridges, what CS Bridge is in relation to Stanford</a:t>
            </a:r>
          </a:p>
          <a:p>
            <a:endParaRPr lang="en-US" altLang="en-US" dirty="0">
              <a:latin typeface="Times New Roman" charset="0"/>
            </a:endParaRPr>
          </a:p>
        </p:txBody>
      </p:sp>
      <p:sp>
        <p:nvSpPr>
          <p:cNvPr id="28675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CE884ADC-97B6-944D-A8CB-FFC36004FDBF}" type="slidenum">
              <a:rPr lang="en-US" altLang="en-US" sz="1200">
                <a:latin typeface="Times" charset="0"/>
              </a:rPr>
              <a:pPr/>
              <a:t>6</a:t>
            </a:fld>
            <a:endParaRPr lang="en-US" altLang="en-US" sz="1200">
              <a:latin typeface="Times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0722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>
                <a:latin typeface="Times New Roman" charset="0"/>
              </a:rPr>
              <a:t>This course is based on CS106A, which I taught last summer. You are going to learn in two weeks was they spend half a semester on at Stanford</a:t>
            </a:r>
          </a:p>
          <a:p>
            <a:endParaRPr lang="en-US" altLang="en-US" dirty="0">
              <a:latin typeface="Times New Roman" charset="0"/>
            </a:endParaRPr>
          </a:p>
          <a:p>
            <a:endParaRPr lang="en-US" altLang="en-US" dirty="0">
              <a:latin typeface="Times New Roman" charset="0"/>
            </a:endParaRPr>
          </a:p>
        </p:txBody>
      </p:sp>
      <p:sp>
        <p:nvSpPr>
          <p:cNvPr id="30723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635E909A-F031-7B45-8DF7-53183898F0D6}" type="slidenum">
              <a:rPr lang="en-US" altLang="en-US" sz="1200">
                <a:latin typeface="Times" charset="0"/>
              </a:rPr>
              <a:pPr/>
              <a:t>7</a:t>
            </a:fld>
            <a:endParaRPr lang="en-US" altLang="en-US" sz="1200">
              <a:latin typeface="Times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8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r>
              <a:rPr lang="en-US" dirty="0"/>
              <a:t>It’s not just 106A from Stanford. We are collaborating, hope to learn from each other about how education works and take this home with us</a:t>
            </a:r>
          </a:p>
        </p:txBody>
      </p:sp>
    </p:spTree>
    <p:extLst>
      <p:ext uri="{BB962C8B-B14F-4D97-AF65-F5344CB8AC3E}">
        <p14:creationId xmlns:p14="http://schemas.microsoft.com/office/powerpoint/2010/main" val="29401422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8914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>
                <a:latin typeface="Times New Roman" charset="0"/>
              </a:rPr>
              <a:t>We will teach some specific things (Java syntax, Karel commands) but more importantly</a:t>
            </a:r>
            <a:r>
              <a:rPr lang="is-IS" altLang="en-US" dirty="0">
                <a:latin typeface="Times New Roman" charset="0"/>
              </a:rPr>
              <a:t>…</a:t>
            </a:r>
          </a:p>
          <a:p>
            <a:endParaRPr lang="en-US" altLang="en-US" dirty="0">
              <a:latin typeface="Times New Roman" charset="0"/>
            </a:endParaRPr>
          </a:p>
          <a:p>
            <a:r>
              <a:rPr lang="en-US" altLang="en-US" dirty="0">
                <a:latin typeface="Times New Roman" charset="0"/>
              </a:rPr>
              <a:t>We teach software engineering principles. Much larger than just programming.</a:t>
            </a:r>
          </a:p>
          <a:p>
            <a:r>
              <a:rPr lang="en-US" altLang="en-US" dirty="0">
                <a:latin typeface="Times New Roman" charset="0"/>
              </a:rPr>
              <a:t>Mechanics of the language are nothing compared to the principles.</a:t>
            </a:r>
          </a:p>
          <a:p>
            <a:r>
              <a:rPr lang="en-US" altLang="en-US" dirty="0">
                <a:latin typeface="Times New Roman" charset="0"/>
              </a:rPr>
              <a:t>You are going to learn the principles by programming in Java</a:t>
            </a:r>
          </a:p>
          <a:p>
            <a:endParaRPr lang="en-US" altLang="en-US" dirty="0">
              <a:latin typeface="Times New Roman" charset="0"/>
            </a:endParaRPr>
          </a:p>
          <a:p>
            <a:endParaRPr lang="en-US" altLang="en-US" dirty="0">
              <a:latin typeface="Times New Roman" charset="0"/>
            </a:endParaRPr>
          </a:p>
        </p:txBody>
      </p:sp>
      <p:sp>
        <p:nvSpPr>
          <p:cNvPr id="38915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CE7BF23F-3876-D649-876E-3125706F3B16}" type="slidenum">
              <a:rPr lang="en-US" altLang="en-US" sz="1200">
                <a:latin typeface="Times" charset="0"/>
              </a:rPr>
              <a:pPr/>
              <a:t>9</a:t>
            </a:fld>
            <a:endParaRPr lang="en-US" altLang="en-US" sz="1200">
              <a:latin typeface="Times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F1DB56C-E365-834D-88E4-495545BFC67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288834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2B0523E-AEF0-CD48-9F2F-7AE5E7A600A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36909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93C9B30-D568-8340-8A26-FE770A4E3D4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949815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Times New Roman" charset="0"/>
              </a:defRPr>
            </a:lvl1pPr>
          </a:lstStyle>
          <a:p>
            <a:pPr>
              <a:defRPr/>
            </a:pPr>
            <a:fld id="{6793CA0B-5CE6-2E42-9DF4-BE1DC3F9BF4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3753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Times New Roman" charset="0"/>
              </a:defRPr>
            </a:lvl1pPr>
          </a:lstStyle>
          <a:p>
            <a:pPr>
              <a:defRPr/>
            </a:pPr>
            <a:fld id="{3BC5B3E4-A633-F84D-BCFC-190145CCBBE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514942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Times New Roman" charset="0"/>
              </a:defRPr>
            </a:lvl1pPr>
          </a:lstStyle>
          <a:p>
            <a:pPr>
              <a:defRPr/>
            </a:pPr>
            <a:fld id="{33D03AF1-CF3F-F741-A16D-4948DC8F3C9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166111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Times New Roman" charset="0"/>
              </a:defRPr>
            </a:lvl1pPr>
          </a:lstStyle>
          <a:p>
            <a:pPr>
              <a:defRPr/>
            </a:pPr>
            <a:fld id="{C3AEE897-BED8-CF4D-B754-505C7E3D352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9162689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Times New Roman" charset="0"/>
              </a:defRPr>
            </a:lvl1pPr>
          </a:lstStyle>
          <a:p>
            <a:pPr>
              <a:defRPr/>
            </a:pPr>
            <a:fld id="{B051CB2A-395D-DA48-AFF4-FBF59F56038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2879117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Times New Roman" charset="0"/>
              </a:defRPr>
            </a:lvl1pPr>
          </a:lstStyle>
          <a:p>
            <a:pPr>
              <a:defRPr/>
            </a:pPr>
            <a:fld id="{9DFF48D1-155B-3540-AFFA-D37721BFB80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1432697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Times New Roman" charset="0"/>
              </a:defRPr>
            </a:lvl1pPr>
          </a:lstStyle>
          <a:p>
            <a:pPr>
              <a:defRPr/>
            </a:pPr>
            <a:fld id="{EAC9FEFB-34EF-5C44-B917-30D8733B2FD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4799134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Times New Roman" charset="0"/>
              </a:defRPr>
            </a:lvl1pPr>
          </a:lstStyle>
          <a:p>
            <a:pPr>
              <a:defRPr/>
            </a:pPr>
            <a:fld id="{B1EB59CF-ACAE-C348-84BB-621984EAE34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45824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18AC055-7304-BB4A-B897-DFA4A46816A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624055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Times New Roman" charset="0"/>
              </a:defRPr>
            </a:lvl1pPr>
          </a:lstStyle>
          <a:p>
            <a:pPr>
              <a:defRPr/>
            </a:pPr>
            <a:fld id="{59A4D54D-1F7E-0943-88B9-E2E8D2F5940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2725938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Times New Roman" charset="0"/>
              </a:defRPr>
            </a:lvl1pPr>
          </a:lstStyle>
          <a:p>
            <a:pPr>
              <a:defRPr/>
            </a:pPr>
            <a:fld id="{24F4A2E8-4505-8D4B-A868-3067436BAA2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126057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Times New Roman" charset="0"/>
              </a:defRPr>
            </a:lvl1pPr>
          </a:lstStyle>
          <a:p>
            <a:pPr>
              <a:defRPr/>
            </a:pPr>
            <a:fld id="{AA0DC04E-79C7-3E4F-8C66-C808CD4D1A7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388800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1600200"/>
            <a:ext cx="7772400" cy="205740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</a:lstStyle>
          <a:p>
            <a:pPr lvl="0"/>
            <a:endParaRPr lang="x-none" altLang="x-none" noProof="0"/>
          </a:p>
        </p:txBody>
      </p:sp>
      <p:sp>
        <p:nvSpPr>
          <p:cNvPr id="18436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4419600"/>
            <a:ext cx="6400800" cy="15240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pPr lvl="0"/>
            <a:r>
              <a:rPr lang="en-US" altLang="x-none" noProof="0"/>
              <a:t>Click to edit Master subtitle style</a:t>
            </a:r>
          </a:p>
        </p:txBody>
      </p:sp>
      <p:sp>
        <p:nvSpPr>
          <p:cNvPr id="18440" name="AutoShape 3"/>
          <p:cNvSpPr>
            <a:spLocks noChangeArrowheads="1"/>
          </p:cNvSpPr>
          <p:nvPr userDrawn="1"/>
        </p:nvSpPr>
        <p:spPr bwMode="auto">
          <a:xfrm>
            <a:off x="0" y="0"/>
            <a:ext cx="9144000" cy="1143000"/>
          </a:xfrm>
          <a:prstGeom prst="roundRect">
            <a:avLst>
              <a:gd name="adj" fmla="val 111"/>
            </a:avLst>
          </a:prstGeom>
          <a:solidFill>
            <a:srgbClr val="8C1515"/>
          </a:solidFill>
          <a:ln w="9398">
            <a:solidFill>
              <a:srgbClr val="000000"/>
            </a:solidFill>
            <a:miter lim="800000"/>
            <a:headEnd/>
            <a:tailEnd/>
          </a:ln>
        </p:spPr>
        <p:txBody>
          <a:bodyPr wrap="none" lIns="91432" tIns="45716" rIns="91432" bIns="45716" anchor="ctr"/>
          <a:lstStyle>
            <a:lvl1pPr algn="l" defTabSz="45720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algn="l" defTabSz="45720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defTabSz="457200">
              <a:defRPr>
                <a:solidFill>
                  <a:schemeClr val="tx1"/>
                </a:solidFill>
                <a:latin typeface="Arial" charset="0"/>
              </a:defRPr>
            </a:lvl3pPr>
            <a:lvl4pPr marL="1598613" indent="-227013" algn="l" defTabSz="4572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algn="l" defTabSz="4572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93000"/>
              </a:lnSpc>
              <a:buClr>
                <a:srgbClr val="000000"/>
              </a:buClr>
              <a:buSzPct val="100000"/>
              <a:buFont typeface="Andale Mono" charset="0"/>
              <a:buNone/>
            </a:pPr>
            <a:endParaRPr lang="x-none" altLang="x-none">
              <a:latin typeface="Calibri" charset="0"/>
              <a:ea typeface="Arial" charset="0"/>
              <a:cs typeface="Arial" charset="0"/>
            </a:endParaRPr>
          </a:p>
        </p:txBody>
      </p:sp>
      <p:sp>
        <p:nvSpPr>
          <p:cNvPr id="18443" name="Text Box 11"/>
          <p:cNvSpPr txBox="1">
            <a:spLocks noChangeArrowheads="1"/>
          </p:cNvSpPr>
          <p:nvPr userDrawn="1"/>
        </p:nvSpPr>
        <p:spPr bwMode="auto">
          <a:xfrm>
            <a:off x="685800" y="6400800"/>
            <a:ext cx="77724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20000"/>
              </a:spcBef>
            </a:pPr>
            <a:r>
              <a:rPr lang="en-US" altLang="x-none" sz="800">
                <a:latin typeface="Calibri" charset="0"/>
              </a:rPr>
              <a:t>This document is copyright (C) Stanford Computer Science and Marty Stepp, licensed under Creative Commons Attribution 2.5 License.  All rights reserved.</a:t>
            </a:r>
            <a:br>
              <a:rPr lang="en-US" altLang="x-none" sz="800">
                <a:latin typeface="Calibri" charset="0"/>
              </a:rPr>
            </a:br>
            <a:r>
              <a:rPr lang="en-US" altLang="x-none" sz="800">
                <a:latin typeface="Calibri" charset="0"/>
              </a:rPr>
              <a:t>Based on slides created by Keith Schwarz, Mehran Sahami, Eric Roberts, Stuart Reges, and others.</a:t>
            </a:r>
          </a:p>
        </p:txBody>
      </p:sp>
    </p:spTree>
    <p:extLst>
      <p:ext uri="{BB962C8B-B14F-4D97-AF65-F5344CB8AC3E}">
        <p14:creationId xmlns:p14="http://schemas.microsoft.com/office/powerpoint/2010/main" val="328786724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9663376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912668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" y="1295400"/>
            <a:ext cx="4343400" cy="5181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95400"/>
            <a:ext cx="4343400" cy="5181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0365780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8917049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084169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175781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25984CF-ED44-9246-94E9-47108265BA8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14784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2435284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5470043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2010710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0"/>
            <a:ext cx="2209800" cy="6477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400" y="0"/>
            <a:ext cx="6477000" cy="6477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224529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D802A3-91B4-F340-8AB6-1F5643B0D79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307032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7163BB8-822B-D143-93D4-E38015CF44A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291804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FEA513A-DCB2-7D48-A166-61AAA998E5C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024293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48570A6-F2CE-F247-AAAA-81F90D90BB2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380045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5A9D023-45EB-F24B-ADB1-96A598FB476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162320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679344-D37F-384B-B8CC-A5EFA996341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882724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91853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1853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1853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>
              <a:defRPr/>
            </a:pPr>
            <a:fld id="{C073CB45-31D1-224D-813E-37F82631D69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52" r:id="rId1"/>
    <p:sldLayoutId id="2147483953" r:id="rId2"/>
    <p:sldLayoutId id="2147483954" r:id="rId3"/>
    <p:sldLayoutId id="2147483955" r:id="rId4"/>
    <p:sldLayoutId id="2147483956" r:id="rId5"/>
    <p:sldLayoutId id="2147483957" r:id="rId6"/>
    <p:sldLayoutId id="2147483958" r:id="rId7"/>
    <p:sldLayoutId id="2147483959" r:id="rId8"/>
    <p:sldLayoutId id="2147483960" r:id="rId9"/>
    <p:sldLayoutId id="2147483961" r:id="rId10"/>
    <p:sldLayoutId id="2147483962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solidFill>
                  <a:srgbClr val="000000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solidFill>
                  <a:srgbClr val="000000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solidFill>
                  <a:srgbClr val="000000"/>
                </a:solidFill>
                <a:latin typeface="Arial" charset="0"/>
              </a:defRPr>
            </a:lvl1pPr>
          </a:lstStyle>
          <a:p>
            <a:pPr>
              <a:defRPr/>
            </a:pPr>
            <a:fld id="{9F646FDD-F242-854D-A07F-968513F7FF1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63" r:id="rId1"/>
    <p:sldLayoutId id="2147483964" r:id="rId2"/>
    <p:sldLayoutId id="2147483965" r:id="rId3"/>
    <p:sldLayoutId id="2147483966" r:id="rId4"/>
    <p:sldLayoutId id="2147483967" r:id="rId5"/>
    <p:sldLayoutId id="2147483968" r:id="rId6"/>
    <p:sldLayoutId id="2147483969" r:id="rId7"/>
    <p:sldLayoutId id="2147483970" r:id="rId8"/>
    <p:sldLayoutId id="2147483971" r:id="rId9"/>
    <p:sldLayoutId id="2147483972" r:id="rId10"/>
    <p:sldLayoutId id="2147483973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Click to edit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52400" y="1295400"/>
            <a:ext cx="8839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Click to edit Master text styles</a:t>
            </a:r>
          </a:p>
          <a:p>
            <a:pPr lvl="1"/>
            <a:r>
              <a:rPr lang="en-US" altLang="x-none"/>
              <a:t>Second level</a:t>
            </a:r>
          </a:p>
          <a:p>
            <a:pPr lvl="2"/>
            <a:r>
              <a:rPr lang="en-US" altLang="x-none"/>
              <a:t>Third level</a:t>
            </a:r>
          </a:p>
          <a:p>
            <a:pPr lvl="3"/>
            <a:r>
              <a:rPr lang="en-US" altLang="x-none"/>
              <a:t>Fourth level</a:t>
            </a:r>
          </a:p>
          <a:p>
            <a:pPr lvl="4"/>
            <a:r>
              <a:rPr lang="en-US" altLang="x-none"/>
              <a:t>Fifth level</a:t>
            </a:r>
          </a:p>
        </p:txBody>
      </p:sp>
      <p:sp>
        <p:nvSpPr>
          <p:cNvPr id="4" name="Slide Number Placeholder 3"/>
          <p:cNvSpPr txBox="1">
            <a:spLocks noGrp="1"/>
          </p:cNvSpPr>
          <p:nvPr userDrawn="1"/>
        </p:nvSpPr>
        <p:spPr>
          <a:xfrm>
            <a:off x="8229600" y="6356350"/>
            <a:ext cx="762000" cy="365125"/>
          </a:xfrm>
          <a:prstGeom prst="rect">
            <a:avLst/>
          </a:prstGeom>
          <a:noFill/>
        </p:spPr>
        <p:txBody>
          <a:bodyPr lIns="0" tIns="0" rIns="0" bIns="0" anchor="b"/>
          <a:lstStyle/>
          <a:p>
            <a:pPr>
              <a:spcBef>
                <a:spcPts val="500"/>
              </a:spcBef>
            </a:pPr>
            <a:fld id="{6B0F97DD-C0E0-384C-93CD-7A62F824A3DE}" type="slidenum">
              <a:rPr lang="en-US" altLang="x-none" sz="1200">
                <a:solidFill>
                  <a:srgbClr val="424242"/>
                </a:solidFill>
                <a:latin typeface="Verdana" charset="0"/>
              </a:rPr>
              <a:pPr>
                <a:spcBef>
                  <a:spcPts val="500"/>
                </a:spcBef>
              </a:pPr>
              <a:t>‹#›</a:t>
            </a:fld>
            <a:endParaRPr lang="en-US" altLang="x-none"/>
          </a:p>
        </p:txBody>
      </p:sp>
      <p:sp>
        <p:nvSpPr>
          <p:cNvPr id="1039" name="AutoShape 3"/>
          <p:cNvSpPr>
            <a:spLocks noChangeArrowheads="1"/>
          </p:cNvSpPr>
          <p:nvPr userDrawn="1"/>
        </p:nvSpPr>
        <p:spPr bwMode="auto">
          <a:xfrm>
            <a:off x="0" y="0"/>
            <a:ext cx="9144000" cy="1143000"/>
          </a:xfrm>
          <a:prstGeom prst="roundRect">
            <a:avLst>
              <a:gd name="adj" fmla="val 111"/>
            </a:avLst>
          </a:prstGeom>
          <a:solidFill>
            <a:srgbClr val="8C1515"/>
          </a:solidFill>
          <a:ln w="9398">
            <a:solidFill>
              <a:srgbClr val="000000"/>
            </a:solidFill>
            <a:miter lim="800000"/>
            <a:headEnd/>
            <a:tailEnd/>
          </a:ln>
        </p:spPr>
        <p:txBody>
          <a:bodyPr wrap="none" lIns="91432" tIns="45716" rIns="91432" bIns="45716" anchor="ctr"/>
          <a:lstStyle>
            <a:lvl1pPr algn="l" defTabSz="45720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algn="l" defTabSz="45720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defTabSz="457200">
              <a:defRPr>
                <a:solidFill>
                  <a:schemeClr val="tx1"/>
                </a:solidFill>
                <a:latin typeface="Arial" charset="0"/>
              </a:defRPr>
            </a:lvl3pPr>
            <a:lvl4pPr marL="1598613" indent="-227013" algn="l" defTabSz="4572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algn="l" defTabSz="4572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93000"/>
              </a:lnSpc>
              <a:buClr>
                <a:srgbClr val="000000"/>
              </a:buClr>
              <a:buSzPct val="100000"/>
              <a:buFont typeface="Andale Mono" charset="0"/>
              <a:buNone/>
            </a:pPr>
            <a:endParaRPr lang="x-none" altLang="x-none">
              <a:latin typeface="Tahoma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12090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5" r:id="rId1"/>
    <p:sldLayoutId id="2147483976" r:id="rId2"/>
    <p:sldLayoutId id="2147483977" r:id="rId3"/>
    <p:sldLayoutId id="2147483978" r:id="rId4"/>
    <p:sldLayoutId id="2147483979" r:id="rId5"/>
    <p:sldLayoutId id="2147483980" r:id="rId6"/>
    <p:sldLayoutId id="2147483981" r:id="rId7"/>
    <p:sldLayoutId id="2147483982" r:id="rId8"/>
    <p:sldLayoutId id="2147483983" r:id="rId9"/>
    <p:sldLayoutId id="2147483984" r:id="rId10"/>
    <p:sldLayoutId id="2147483985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4400" b="1" kern="1200">
          <a:solidFill>
            <a:schemeClr val="bg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2pPr>
      <a:lvl3pPr algn="ctr" rtl="0" fontAlgn="base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3pPr>
      <a:lvl4pPr algn="ctr" rtl="0" fontAlgn="base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4pPr>
      <a:lvl5pPr algn="ctr" rtl="0" fontAlgn="base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9pPr>
    </p:titleStyle>
    <p:bodyStyle>
      <a:lvl1pPr marL="230188" indent="-230188" algn="l" rtl="0" fontAlgn="base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71500" indent="-227013" algn="l" rtl="0" fontAlgn="base">
        <a:spcBef>
          <a:spcPct val="20000"/>
        </a:spcBef>
        <a:spcAft>
          <a:spcPct val="0"/>
        </a:spcAft>
        <a:buChar char="–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855663" indent="-169863" algn="l" rtl="0" fontAlgn="base">
        <a:spcBef>
          <a:spcPct val="20000"/>
        </a:spcBef>
        <a:spcAft>
          <a:spcPct val="0"/>
        </a:spcAft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144588" indent="-174625" algn="l" rtl="0" fontAlgn="base">
        <a:spcBef>
          <a:spcPct val="20000"/>
        </a:spcBef>
        <a:spcAft>
          <a:spcPct val="0"/>
        </a:spcAft>
        <a:buChar char="–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487488" indent="-228600" algn="l" rtl="0" fontAlgn="base">
        <a:spcBef>
          <a:spcPct val="20000"/>
        </a:spcBef>
        <a:spcAft>
          <a:spcPct val="0"/>
        </a:spcAft>
        <a:buChar char="»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8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8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8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C:\Users\Chris\University\Teaching\cs221\WWW\slides\img\wall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218821" y="-1"/>
            <a:ext cx="9391552" cy="6848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990600" y="4038600"/>
            <a:ext cx="7391399" cy="2133601"/>
          </a:xfrm>
          <a:prstGeom prst="rect">
            <a:avLst/>
          </a:prstGeom>
          <a:solidFill>
            <a:schemeClr val="accent1">
              <a:lumMod val="20000"/>
              <a:lumOff val="80000"/>
              <a:alpha val="60000"/>
            </a:schemeClr>
          </a:solidFill>
          <a:ln w="38100" cap="flat" cmpd="sng" algn="ctr">
            <a:solidFill>
              <a:srgbClr val="0000FF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CS Bridge</a:t>
            </a:r>
          </a:p>
        </p:txBody>
      </p:sp>
      <p:pic>
        <p:nvPicPr>
          <p:cNvPr id="1028" name="Picture 4" descr="C:\Users\Chris\University\Teaching\cs221\WWW\slides\img\stanford.pn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91200" y="304800"/>
            <a:ext cx="2383383" cy="2378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4611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4C0DD38-E4B0-2546-9177-522EFFB840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0300" y="1816100"/>
            <a:ext cx="4343400" cy="3225800"/>
          </a:xfrm>
          <a:prstGeom prst="rect">
            <a:avLst/>
          </a:prstGeom>
        </p:spPr>
      </p:pic>
      <p:sp>
        <p:nvSpPr>
          <p:cNvPr id="6" name="Rectangle 2">
            <a:extLst>
              <a:ext uri="{FF2B5EF4-FFF2-40B4-BE49-F238E27FC236}">
                <a16:creationId xmlns:a16="http://schemas.microsoft.com/office/drawing/2014/main" id="{B181A264-AE6B-604D-B768-DDF9A4952B73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Escaparse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Prerequisitos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33794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3700" y="1371600"/>
            <a:ext cx="5816600" cy="456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¿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Está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prendido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73CF11-BFE9-054C-BF11-60D0A05D5E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1259" y="1066800"/>
            <a:ext cx="5501482" cy="5501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5715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3"/>
          <p:cNvSpPr>
            <a:spLocks noChangeArrowheads="1"/>
          </p:cNvSpPr>
          <p:nvPr/>
        </p:nvSpPr>
        <p:spPr bwMode="auto">
          <a:xfrm>
            <a:off x="1618949" y="3151787"/>
            <a:ext cx="5906104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4000" dirty="0">
                <a:latin typeface="Times New Roman" charset="0"/>
              </a:rPr>
              <a:t>http://</a:t>
            </a:r>
            <a:r>
              <a:rPr lang="en-US" altLang="en-US" sz="4000" dirty="0" err="1">
                <a:latin typeface="Times New Roman" charset="0"/>
              </a:rPr>
              <a:t>uniandes.csbridge.org</a:t>
            </a:r>
            <a:endParaRPr lang="en-US" altLang="en-US" sz="4000" dirty="0">
              <a:latin typeface="Times New Roman" charset="0"/>
            </a:endParaRPr>
          </a:p>
        </p:txBody>
      </p:sp>
      <p:sp>
        <p:nvSpPr>
          <p:cNvPr id="7" name="Right Arrow 6"/>
          <p:cNvSpPr/>
          <p:nvPr/>
        </p:nvSpPr>
        <p:spPr>
          <a:xfrm rot="2760181">
            <a:off x="1003300" y="1666875"/>
            <a:ext cx="1466850" cy="14795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" name="Right Arrow 7"/>
          <p:cNvSpPr/>
          <p:nvPr/>
        </p:nvSpPr>
        <p:spPr>
          <a:xfrm rot="15523020">
            <a:off x="3898900" y="4086225"/>
            <a:ext cx="1466850" cy="14795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9" name="Right Arrow 8"/>
          <p:cNvSpPr/>
          <p:nvPr/>
        </p:nvSpPr>
        <p:spPr>
          <a:xfrm rot="7391163">
            <a:off x="6089650" y="1643063"/>
            <a:ext cx="1466850" cy="14795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Sitio web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defTabSz="457200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4000" b="1" dirty="0">
                <a:latin typeface="Century Gothic" charset="0"/>
                <a:ea typeface="Century Gothic" charset="0"/>
                <a:cs typeface="Century Gothic" charset="0"/>
              </a:rPr>
              <a:t>¿Y </a:t>
            </a:r>
            <a:r>
              <a:rPr lang="en-US" altLang="en-US" sz="4000" b="1" dirty="0" err="1">
                <a:latin typeface="Century Gothic" charset="0"/>
                <a:ea typeface="Century Gothic" charset="0"/>
                <a:cs typeface="Century Gothic" charset="0"/>
              </a:rPr>
              <a:t>si</a:t>
            </a:r>
            <a:r>
              <a:rPr lang="en-US" altLang="en-US" sz="4000" b="1" dirty="0">
                <a:latin typeface="Century Gothic" charset="0"/>
                <a:ea typeface="Century Gothic" charset="0"/>
                <a:cs typeface="Century Gothic" charset="0"/>
              </a:rPr>
              <a:t> me </a:t>
            </a:r>
            <a:r>
              <a:rPr lang="en-US" altLang="en-US" sz="4000" b="1" dirty="0" err="1">
                <a:latin typeface="Century Gothic" charset="0"/>
                <a:ea typeface="Century Gothic" charset="0"/>
                <a:cs typeface="Century Gothic" charset="0"/>
              </a:rPr>
              <a:t>quedo</a:t>
            </a:r>
            <a:r>
              <a:rPr lang="en-US" altLang="en-US" sz="4000" b="1" dirty="0">
                <a:latin typeface="Century Gothic" charset="0"/>
                <a:ea typeface="Century Gothic" charset="0"/>
                <a:cs typeface="Century Gothic" charset="0"/>
              </a:rPr>
              <a:t> </a:t>
            </a:r>
            <a:r>
              <a:rPr lang="en-US" altLang="en-US" sz="4000" b="1" dirty="0" err="1">
                <a:latin typeface="Century Gothic" charset="0"/>
                <a:ea typeface="Century Gothic" charset="0"/>
                <a:cs typeface="Century Gothic" charset="0"/>
              </a:rPr>
              <a:t>atrás</a:t>
            </a:r>
            <a:r>
              <a:rPr lang="en-US" altLang="en-US" sz="4000" b="1" dirty="0">
                <a:latin typeface="Century Gothic" charset="0"/>
                <a:ea typeface="Century Gothic" charset="0"/>
                <a:cs typeface="Century Gothic" charset="0"/>
              </a:rPr>
              <a:t>?</a:t>
            </a:r>
            <a:endParaRPr lang="en-US" altLang="en-US" sz="4000" b="1" i="1" dirty="0">
              <a:latin typeface="Century Gothic" charset="0"/>
              <a:ea typeface="Century Gothic" charset="0"/>
              <a:cs typeface="Century Gothic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CBB79C0-1881-1A42-B316-A7DFC3D34AF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9586"/>
          <a:stretch/>
        </p:blipFill>
        <p:spPr>
          <a:xfrm>
            <a:off x="1649799" y="1482725"/>
            <a:ext cx="5844402" cy="389255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 fontScale="92500"/>
          </a:bodyPr>
          <a:lstStyle>
            <a:lvl1pPr defTabSz="457200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4000" b="1" dirty="0" err="1">
                <a:latin typeface="Century Gothic" charset="0"/>
                <a:ea typeface="Century Gothic" charset="0"/>
                <a:cs typeface="Century Gothic" charset="0"/>
              </a:rPr>
              <a:t>Comparte</a:t>
            </a:r>
            <a:r>
              <a:rPr lang="en-US" altLang="en-US" sz="4000" b="1" dirty="0">
                <a:latin typeface="Century Gothic" charset="0"/>
                <a:ea typeface="Century Gothic" charset="0"/>
                <a:cs typeface="Century Gothic" charset="0"/>
              </a:rPr>
              <a:t> ideas sin </a:t>
            </a:r>
            <a:r>
              <a:rPr lang="en-US" altLang="en-US" sz="4000" b="1" dirty="0" err="1">
                <a:latin typeface="Century Gothic" charset="0"/>
                <a:ea typeface="Century Gothic" charset="0"/>
                <a:cs typeface="Century Gothic" charset="0"/>
              </a:rPr>
              <a:t>hablar</a:t>
            </a:r>
            <a:r>
              <a:rPr lang="en-US" altLang="en-US" sz="4000" b="1" dirty="0">
                <a:latin typeface="Century Gothic" charset="0"/>
                <a:ea typeface="Century Gothic" charset="0"/>
                <a:cs typeface="Century Gothic" charset="0"/>
              </a:rPr>
              <a:t> del </a:t>
            </a:r>
            <a:r>
              <a:rPr lang="en-US" altLang="en-US" sz="4000" b="1" dirty="0" err="1">
                <a:latin typeface="Century Gothic" charset="0"/>
                <a:ea typeface="Century Gothic" charset="0"/>
                <a:cs typeface="Century Gothic" charset="0"/>
              </a:rPr>
              <a:t>código</a:t>
            </a:r>
            <a:endParaRPr lang="en-US" altLang="en-US" sz="4000" b="1" i="1" dirty="0">
              <a:latin typeface="Century Gothic" charset="0"/>
              <a:ea typeface="Century Gothic" charset="0"/>
              <a:cs typeface="Century Gothic" charset="0"/>
            </a:endParaRPr>
          </a:p>
        </p:txBody>
      </p:sp>
      <p:pic>
        <p:nvPicPr>
          <p:cNvPr id="46083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82688"/>
            <a:ext cx="9144000" cy="5151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defTabSz="457200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4000" b="1" dirty="0">
                <a:latin typeface="Century Gothic" charset="0"/>
                <a:ea typeface="Century Gothic" charset="0"/>
                <a:cs typeface="Century Gothic" charset="0"/>
              </a:rPr>
              <a:t>La </a:t>
            </a:r>
            <a:r>
              <a:rPr lang="en-US" altLang="en-US" sz="4000" b="1" dirty="0" err="1">
                <a:latin typeface="Century Gothic" charset="0"/>
                <a:ea typeface="Century Gothic" charset="0"/>
                <a:cs typeface="Century Gothic" charset="0"/>
              </a:rPr>
              <a:t>belleza</a:t>
            </a:r>
            <a:r>
              <a:rPr lang="en-US" altLang="en-US" sz="4000" b="1" dirty="0">
                <a:latin typeface="Century Gothic" charset="0"/>
                <a:ea typeface="Century Gothic" charset="0"/>
                <a:cs typeface="Century Gothic" charset="0"/>
              </a:rPr>
              <a:t> de la </a:t>
            </a:r>
            <a:r>
              <a:rPr lang="en-US" altLang="en-US" sz="4000" b="1" dirty="0" err="1">
                <a:latin typeface="Century Gothic" charset="0"/>
                <a:ea typeface="Century Gothic" charset="0"/>
                <a:cs typeface="Century Gothic" charset="0"/>
              </a:rPr>
              <a:t>computación</a:t>
            </a:r>
            <a:endParaRPr lang="en-US" altLang="en-US" sz="4000" b="1" dirty="0">
              <a:latin typeface="Century Gothic" charset="0"/>
              <a:ea typeface="Century Gothic" charset="0"/>
              <a:cs typeface="Century Gothic" charset="0"/>
            </a:endParaRPr>
          </a:p>
        </p:txBody>
      </p:sp>
      <p:pic>
        <p:nvPicPr>
          <p:cNvPr id="4" name="Picture 2" descr="optgemap.png">
            <a:extLst>
              <a:ext uri="{FF2B5EF4-FFF2-40B4-BE49-F238E27FC236}">
                <a16:creationId xmlns:a16="http://schemas.microsoft.com/office/drawing/2014/main" id="{CD66C0A6-CFF4-8849-A5BE-25A570EA15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263" y="1143000"/>
            <a:ext cx="9147263" cy="51069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104550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29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6888" y="2346325"/>
            <a:ext cx="2387600" cy="240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Conoce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a Karel el robot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29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6888" y="2346325"/>
            <a:ext cx="2387600" cy="240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ounded Rectangular Callout 2"/>
          <p:cNvSpPr>
            <a:spLocks noChangeArrowheads="1"/>
          </p:cNvSpPr>
          <p:nvPr/>
        </p:nvSpPr>
        <p:spPr bwMode="auto">
          <a:xfrm>
            <a:off x="4445000" y="2693988"/>
            <a:ext cx="2711450" cy="1581150"/>
          </a:xfrm>
          <a:prstGeom prst="wedgeRoundRectCallout">
            <a:avLst>
              <a:gd name="adj1" fmla="val -64449"/>
              <a:gd name="adj2" fmla="val 26838"/>
              <a:gd name="adj3" fmla="val 16667"/>
            </a:avLst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sz="2800" dirty="0">
                <a:solidFill>
                  <a:schemeClr val="dk1"/>
                </a:solidFill>
                <a:latin typeface="+mn-lt"/>
              </a:rPr>
              <a:t>¡Hola </a:t>
            </a:r>
            <a:r>
              <a:rPr lang="en-US" sz="2800" dirty="0" err="1">
                <a:solidFill>
                  <a:schemeClr val="dk1"/>
                </a:solidFill>
                <a:latin typeface="+mn-lt"/>
              </a:rPr>
              <a:t>mundo</a:t>
            </a:r>
            <a:r>
              <a:rPr lang="en-US" sz="2800" dirty="0">
                <a:solidFill>
                  <a:schemeClr val="dk1"/>
                </a:solidFill>
                <a:latin typeface="+mn-lt"/>
              </a:rPr>
              <a:t>!</a:t>
            </a: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Conoce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a Karel el robot</a:t>
            </a:r>
          </a:p>
        </p:txBody>
      </p:sp>
    </p:spTree>
    <p:extLst>
      <p:ext uri="{BB962C8B-B14F-4D97-AF65-F5344CB8AC3E}">
        <p14:creationId xmlns:p14="http://schemas.microsoft.com/office/powerpoint/2010/main" val="3292953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29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6888" y="2346325"/>
            <a:ext cx="2387600" cy="240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ounded Rectangular Callout 2"/>
          <p:cNvSpPr>
            <a:spLocks noChangeArrowheads="1"/>
          </p:cNvSpPr>
          <p:nvPr/>
        </p:nvSpPr>
        <p:spPr bwMode="auto">
          <a:xfrm>
            <a:off x="4445000" y="2693988"/>
            <a:ext cx="2711450" cy="1581150"/>
          </a:xfrm>
          <a:prstGeom prst="wedgeRoundRectCallout">
            <a:avLst>
              <a:gd name="adj1" fmla="val -64449"/>
              <a:gd name="adj2" fmla="val 26838"/>
              <a:gd name="adj3" fmla="val 16667"/>
            </a:avLst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sz="2800" dirty="0">
                <a:solidFill>
                  <a:schemeClr val="dk1"/>
                </a:solidFill>
                <a:latin typeface="+mn-lt"/>
              </a:rPr>
              <a:t>s</a:t>
            </a:r>
          </a:p>
        </p:txBody>
      </p:sp>
      <p:pic>
        <p:nvPicPr>
          <p:cNvPr id="48131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7588" y="2782888"/>
            <a:ext cx="1895475" cy="1420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Karel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habla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Java</a:t>
            </a:r>
          </a:p>
        </p:txBody>
      </p:sp>
    </p:spTree>
    <p:extLst>
      <p:ext uri="{BB962C8B-B14F-4D97-AF65-F5344CB8AC3E}">
        <p14:creationId xmlns:p14="http://schemas.microsoft.com/office/powerpoint/2010/main" val="34256023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>
            <a:extLst>
              <a:ext uri="{FF2B5EF4-FFF2-40B4-BE49-F238E27FC236}">
                <a16:creationId xmlns:a16="http://schemas.microsoft.com/office/drawing/2014/main" id="{B5F95DF9-D92E-4140-9612-A970D9857C1F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¿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Quién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es un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programador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9BB2BD-98E3-2D47-80F7-1BCD2C2264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9" y="1371600"/>
            <a:ext cx="9144000" cy="514703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Rectangle 5"/>
          <p:cNvSpPr>
            <a:spLocks noChangeArrowheads="1"/>
          </p:cNvSpPr>
          <p:nvPr/>
        </p:nvSpPr>
        <p:spPr bwMode="auto">
          <a:xfrm>
            <a:off x="955675" y="2141538"/>
            <a:ext cx="4897438" cy="2922587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>
              <a:latin typeface="Times New Roman" charset="0"/>
            </a:endParaRPr>
          </a:p>
        </p:txBody>
      </p:sp>
      <p:sp>
        <p:nvSpPr>
          <p:cNvPr id="50178" name="Text Box 6"/>
          <p:cNvSpPr txBox="1">
            <a:spLocks noChangeArrowheads="1"/>
          </p:cNvSpPr>
          <p:nvPr/>
        </p:nvSpPr>
        <p:spPr bwMode="auto">
          <a:xfrm>
            <a:off x="1260475" y="4410075"/>
            <a:ext cx="381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en-US" sz="1600">
                <a:latin typeface="Times New Roman" charset="0"/>
              </a:rPr>
              <a:t>+</a:t>
            </a:r>
          </a:p>
        </p:txBody>
      </p:sp>
      <p:sp>
        <p:nvSpPr>
          <p:cNvPr id="50179" name="Line 7"/>
          <p:cNvSpPr>
            <a:spLocks noChangeShapeType="1"/>
          </p:cNvSpPr>
          <p:nvPr/>
        </p:nvSpPr>
        <p:spPr bwMode="auto">
          <a:xfrm>
            <a:off x="942975" y="4098925"/>
            <a:ext cx="1001713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180" name="Line 8"/>
          <p:cNvSpPr>
            <a:spLocks noChangeShapeType="1"/>
          </p:cNvSpPr>
          <p:nvPr/>
        </p:nvSpPr>
        <p:spPr bwMode="auto">
          <a:xfrm rot="-5400000">
            <a:off x="1438275" y="4581525"/>
            <a:ext cx="9906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181" name="Line 13"/>
          <p:cNvSpPr>
            <a:spLocks noChangeShapeType="1"/>
          </p:cNvSpPr>
          <p:nvPr/>
        </p:nvSpPr>
        <p:spPr bwMode="auto">
          <a:xfrm>
            <a:off x="1922463" y="4098925"/>
            <a:ext cx="1001712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182" name="Line 14"/>
          <p:cNvSpPr>
            <a:spLocks noChangeShapeType="1"/>
          </p:cNvSpPr>
          <p:nvPr/>
        </p:nvSpPr>
        <p:spPr bwMode="auto">
          <a:xfrm rot="-5400000">
            <a:off x="2417763" y="4581525"/>
            <a:ext cx="9906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183" name="Line 15"/>
          <p:cNvSpPr>
            <a:spLocks noChangeShapeType="1"/>
          </p:cNvSpPr>
          <p:nvPr/>
        </p:nvSpPr>
        <p:spPr bwMode="auto">
          <a:xfrm>
            <a:off x="2901950" y="4098925"/>
            <a:ext cx="1001713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184" name="Line 16"/>
          <p:cNvSpPr>
            <a:spLocks noChangeShapeType="1"/>
          </p:cNvSpPr>
          <p:nvPr/>
        </p:nvSpPr>
        <p:spPr bwMode="auto">
          <a:xfrm rot="-5400000">
            <a:off x="3397250" y="4581525"/>
            <a:ext cx="9906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185" name="Line 17"/>
          <p:cNvSpPr>
            <a:spLocks noChangeShapeType="1"/>
          </p:cNvSpPr>
          <p:nvPr/>
        </p:nvSpPr>
        <p:spPr bwMode="auto">
          <a:xfrm>
            <a:off x="3881438" y="4098925"/>
            <a:ext cx="1001712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186" name="Line 18"/>
          <p:cNvSpPr>
            <a:spLocks noChangeShapeType="1"/>
          </p:cNvSpPr>
          <p:nvPr/>
        </p:nvSpPr>
        <p:spPr bwMode="auto">
          <a:xfrm rot="-5400000">
            <a:off x="4376738" y="4581525"/>
            <a:ext cx="9906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187" name="Line 19"/>
          <p:cNvSpPr>
            <a:spLocks noChangeShapeType="1"/>
          </p:cNvSpPr>
          <p:nvPr/>
        </p:nvSpPr>
        <p:spPr bwMode="auto">
          <a:xfrm>
            <a:off x="4860925" y="4098925"/>
            <a:ext cx="1001713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188" name="Text Box 23"/>
          <p:cNvSpPr txBox="1">
            <a:spLocks noChangeArrowheads="1"/>
          </p:cNvSpPr>
          <p:nvPr/>
        </p:nvSpPr>
        <p:spPr bwMode="auto">
          <a:xfrm>
            <a:off x="2238375" y="4410075"/>
            <a:ext cx="381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en-US" sz="1600">
                <a:latin typeface="Times New Roman" charset="0"/>
              </a:rPr>
              <a:t>+</a:t>
            </a:r>
          </a:p>
        </p:txBody>
      </p:sp>
      <p:sp>
        <p:nvSpPr>
          <p:cNvPr id="50189" name="Text Box 24"/>
          <p:cNvSpPr txBox="1">
            <a:spLocks noChangeArrowheads="1"/>
          </p:cNvSpPr>
          <p:nvPr/>
        </p:nvSpPr>
        <p:spPr bwMode="auto">
          <a:xfrm>
            <a:off x="3216275" y="4410075"/>
            <a:ext cx="381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en-US" sz="1600">
                <a:latin typeface="Times New Roman" charset="0"/>
              </a:rPr>
              <a:t>+</a:t>
            </a:r>
          </a:p>
        </p:txBody>
      </p:sp>
      <p:sp>
        <p:nvSpPr>
          <p:cNvPr id="50190" name="Text Box 25"/>
          <p:cNvSpPr txBox="1">
            <a:spLocks noChangeArrowheads="1"/>
          </p:cNvSpPr>
          <p:nvPr/>
        </p:nvSpPr>
        <p:spPr bwMode="auto">
          <a:xfrm>
            <a:off x="4194175" y="4410075"/>
            <a:ext cx="381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en-US" sz="1600">
                <a:latin typeface="Times New Roman" charset="0"/>
              </a:rPr>
              <a:t>+</a:t>
            </a:r>
          </a:p>
        </p:txBody>
      </p:sp>
      <p:sp>
        <p:nvSpPr>
          <p:cNvPr id="50191" name="Text Box 26"/>
          <p:cNvSpPr txBox="1">
            <a:spLocks noChangeArrowheads="1"/>
          </p:cNvSpPr>
          <p:nvPr/>
        </p:nvSpPr>
        <p:spPr bwMode="auto">
          <a:xfrm>
            <a:off x="5172075" y="4410075"/>
            <a:ext cx="381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en-US" sz="1600">
                <a:latin typeface="Times New Roman" charset="0"/>
              </a:rPr>
              <a:t>+</a:t>
            </a:r>
          </a:p>
        </p:txBody>
      </p:sp>
      <p:sp>
        <p:nvSpPr>
          <p:cNvPr id="50192" name="Text Box 27"/>
          <p:cNvSpPr txBox="1">
            <a:spLocks noChangeArrowheads="1"/>
          </p:cNvSpPr>
          <p:nvPr/>
        </p:nvSpPr>
        <p:spPr bwMode="auto">
          <a:xfrm>
            <a:off x="1260475" y="3432175"/>
            <a:ext cx="381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en-US" sz="1600">
                <a:latin typeface="Times New Roman" charset="0"/>
              </a:rPr>
              <a:t>+</a:t>
            </a:r>
          </a:p>
        </p:txBody>
      </p:sp>
      <p:sp>
        <p:nvSpPr>
          <p:cNvPr id="50193" name="Line 28"/>
          <p:cNvSpPr>
            <a:spLocks noChangeShapeType="1"/>
          </p:cNvSpPr>
          <p:nvPr/>
        </p:nvSpPr>
        <p:spPr bwMode="auto">
          <a:xfrm>
            <a:off x="942975" y="3121025"/>
            <a:ext cx="1001713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194" name="Line 29"/>
          <p:cNvSpPr>
            <a:spLocks noChangeShapeType="1"/>
          </p:cNvSpPr>
          <p:nvPr/>
        </p:nvSpPr>
        <p:spPr bwMode="auto">
          <a:xfrm rot="-5400000">
            <a:off x="1438275" y="3603625"/>
            <a:ext cx="9906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195" name="Line 30"/>
          <p:cNvSpPr>
            <a:spLocks noChangeShapeType="1"/>
          </p:cNvSpPr>
          <p:nvPr/>
        </p:nvSpPr>
        <p:spPr bwMode="auto">
          <a:xfrm>
            <a:off x="1922463" y="3121025"/>
            <a:ext cx="1001712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196" name="Line 31"/>
          <p:cNvSpPr>
            <a:spLocks noChangeShapeType="1"/>
          </p:cNvSpPr>
          <p:nvPr/>
        </p:nvSpPr>
        <p:spPr bwMode="auto">
          <a:xfrm rot="-5400000">
            <a:off x="2417763" y="3603625"/>
            <a:ext cx="9906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197" name="Line 32"/>
          <p:cNvSpPr>
            <a:spLocks noChangeShapeType="1"/>
          </p:cNvSpPr>
          <p:nvPr/>
        </p:nvSpPr>
        <p:spPr bwMode="auto">
          <a:xfrm>
            <a:off x="2901950" y="3121025"/>
            <a:ext cx="1001713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198" name="Line 33"/>
          <p:cNvSpPr>
            <a:spLocks noChangeShapeType="1"/>
          </p:cNvSpPr>
          <p:nvPr/>
        </p:nvSpPr>
        <p:spPr bwMode="auto">
          <a:xfrm rot="-5400000">
            <a:off x="3397250" y="3603625"/>
            <a:ext cx="9906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199" name="Line 34"/>
          <p:cNvSpPr>
            <a:spLocks noChangeShapeType="1"/>
          </p:cNvSpPr>
          <p:nvPr/>
        </p:nvSpPr>
        <p:spPr bwMode="auto">
          <a:xfrm>
            <a:off x="3881438" y="3121025"/>
            <a:ext cx="1001712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200" name="Line 35"/>
          <p:cNvSpPr>
            <a:spLocks noChangeShapeType="1"/>
          </p:cNvSpPr>
          <p:nvPr/>
        </p:nvSpPr>
        <p:spPr bwMode="auto">
          <a:xfrm rot="-5400000">
            <a:off x="4376738" y="3603625"/>
            <a:ext cx="9906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201" name="Line 36"/>
          <p:cNvSpPr>
            <a:spLocks noChangeShapeType="1"/>
          </p:cNvSpPr>
          <p:nvPr/>
        </p:nvSpPr>
        <p:spPr bwMode="auto">
          <a:xfrm>
            <a:off x="4860925" y="3121025"/>
            <a:ext cx="1001713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202" name="Text Box 38"/>
          <p:cNvSpPr txBox="1">
            <a:spLocks noChangeArrowheads="1"/>
          </p:cNvSpPr>
          <p:nvPr/>
        </p:nvSpPr>
        <p:spPr bwMode="auto">
          <a:xfrm>
            <a:off x="2238375" y="3432175"/>
            <a:ext cx="381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en-US" sz="1600">
                <a:latin typeface="Times New Roman" charset="0"/>
              </a:rPr>
              <a:t>+</a:t>
            </a:r>
          </a:p>
        </p:txBody>
      </p:sp>
      <p:sp>
        <p:nvSpPr>
          <p:cNvPr id="50203" name="Text Box 39"/>
          <p:cNvSpPr txBox="1">
            <a:spLocks noChangeArrowheads="1"/>
          </p:cNvSpPr>
          <p:nvPr/>
        </p:nvSpPr>
        <p:spPr bwMode="auto">
          <a:xfrm>
            <a:off x="3216275" y="3432175"/>
            <a:ext cx="381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en-US" sz="1600">
                <a:latin typeface="Times New Roman" charset="0"/>
              </a:rPr>
              <a:t>+</a:t>
            </a:r>
          </a:p>
        </p:txBody>
      </p:sp>
      <p:sp>
        <p:nvSpPr>
          <p:cNvPr id="50204" name="Text Box 40"/>
          <p:cNvSpPr txBox="1">
            <a:spLocks noChangeArrowheads="1"/>
          </p:cNvSpPr>
          <p:nvPr/>
        </p:nvSpPr>
        <p:spPr bwMode="auto">
          <a:xfrm>
            <a:off x="4194175" y="3432175"/>
            <a:ext cx="381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en-US" sz="1600">
                <a:latin typeface="Times New Roman" charset="0"/>
              </a:rPr>
              <a:t>+</a:t>
            </a:r>
          </a:p>
        </p:txBody>
      </p:sp>
      <p:sp>
        <p:nvSpPr>
          <p:cNvPr id="50205" name="Text Box 41"/>
          <p:cNvSpPr txBox="1">
            <a:spLocks noChangeArrowheads="1"/>
          </p:cNvSpPr>
          <p:nvPr/>
        </p:nvSpPr>
        <p:spPr bwMode="auto">
          <a:xfrm>
            <a:off x="5172075" y="3432175"/>
            <a:ext cx="381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en-US" sz="1600">
                <a:latin typeface="Times New Roman" charset="0"/>
              </a:rPr>
              <a:t>+</a:t>
            </a:r>
          </a:p>
        </p:txBody>
      </p:sp>
      <p:sp>
        <p:nvSpPr>
          <p:cNvPr id="50206" name="Text Box 42"/>
          <p:cNvSpPr txBox="1">
            <a:spLocks noChangeArrowheads="1"/>
          </p:cNvSpPr>
          <p:nvPr/>
        </p:nvSpPr>
        <p:spPr bwMode="auto">
          <a:xfrm>
            <a:off x="1260475" y="2454275"/>
            <a:ext cx="381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en-US" sz="1600">
                <a:latin typeface="Times New Roman" charset="0"/>
              </a:rPr>
              <a:t>+</a:t>
            </a:r>
          </a:p>
        </p:txBody>
      </p:sp>
      <p:sp>
        <p:nvSpPr>
          <p:cNvPr id="50207" name="Line 44"/>
          <p:cNvSpPr>
            <a:spLocks noChangeShapeType="1"/>
          </p:cNvSpPr>
          <p:nvPr/>
        </p:nvSpPr>
        <p:spPr bwMode="auto">
          <a:xfrm rot="-5400000">
            <a:off x="1438275" y="2625725"/>
            <a:ext cx="9906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208" name="Line 46"/>
          <p:cNvSpPr>
            <a:spLocks noChangeShapeType="1"/>
          </p:cNvSpPr>
          <p:nvPr/>
        </p:nvSpPr>
        <p:spPr bwMode="auto">
          <a:xfrm rot="-5400000">
            <a:off x="2417763" y="2625725"/>
            <a:ext cx="9906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209" name="Line 48"/>
          <p:cNvSpPr>
            <a:spLocks noChangeShapeType="1"/>
          </p:cNvSpPr>
          <p:nvPr/>
        </p:nvSpPr>
        <p:spPr bwMode="auto">
          <a:xfrm rot="-5400000">
            <a:off x="3397250" y="2625725"/>
            <a:ext cx="9906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210" name="Line 50"/>
          <p:cNvSpPr>
            <a:spLocks noChangeShapeType="1"/>
          </p:cNvSpPr>
          <p:nvPr/>
        </p:nvSpPr>
        <p:spPr bwMode="auto">
          <a:xfrm rot="-5400000">
            <a:off x="4376738" y="2625725"/>
            <a:ext cx="9906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211" name="Text Box 53"/>
          <p:cNvSpPr txBox="1">
            <a:spLocks noChangeArrowheads="1"/>
          </p:cNvSpPr>
          <p:nvPr/>
        </p:nvSpPr>
        <p:spPr bwMode="auto">
          <a:xfrm>
            <a:off x="2238375" y="2454275"/>
            <a:ext cx="381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en-US" sz="1600">
                <a:latin typeface="Times New Roman" charset="0"/>
              </a:rPr>
              <a:t>+</a:t>
            </a:r>
          </a:p>
        </p:txBody>
      </p:sp>
      <p:sp>
        <p:nvSpPr>
          <p:cNvPr id="50212" name="Text Box 54"/>
          <p:cNvSpPr txBox="1">
            <a:spLocks noChangeArrowheads="1"/>
          </p:cNvSpPr>
          <p:nvPr/>
        </p:nvSpPr>
        <p:spPr bwMode="auto">
          <a:xfrm>
            <a:off x="3216275" y="2454275"/>
            <a:ext cx="381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en-US" sz="1600">
                <a:latin typeface="Times New Roman" charset="0"/>
              </a:rPr>
              <a:t>+</a:t>
            </a:r>
          </a:p>
        </p:txBody>
      </p:sp>
      <p:sp>
        <p:nvSpPr>
          <p:cNvPr id="50213" name="Text Box 55"/>
          <p:cNvSpPr txBox="1">
            <a:spLocks noChangeArrowheads="1"/>
          </p:cNvSpPr>
          <p:nvPr/>
        </p:nvSpPr>
        <p:spPr bwMode="auto">
          <a:xfrm>
            <a:off x="4194175" y="2454275"/>
            <a:ext cx="381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en-US" sz="1600">
                <a:latin typeface="Times New Roman" charset="0"/>
              </a:rPr>
              <a:t>+</a:t>
            </a:r>
          </a:p>
        </p:txBody>
      </p:sp>
      <p:sp>
        <p:nvSpPr>
          <p:cNvPr id="50214" name="Text Box 56"/>
          <p:cNvSpPr txBox="1">
            <a:spLocks noChangeArrowheads="1"/>
          </p:cNvSpPr>
          <p:nvPr/>
        </p:nvSpPr>
        <p:spPr bwMode="auto">
          <a:xfrm>
            <a:off x="5172075" y="2454275"/>
            <a:ext cx="381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en-US" sz="1600">
                <a:latin typeface="Times New Roman" charset="0"/>
              </a:rPr>
              <a:t>+</a:t>
            </a:r>
          </a:p>
        </p:txBody>
      </p:sp>
      <p:sp>
        <p:nvSpPr>
          <p:cNvPr id="50215" name="Text Box 72"/>
          <p:cNvSpPr txBox="1">
            <a:spLocks noChangeArrowheads="1"/>
          </p:cNvSpPr>
          <p:nvPr/>
        </p:nvSpPr>
        <p:spPr bwMode="auto">
          <a:xfrm>
            <a:off x="642938" y="4416425"/>
            <a:ext cx="3048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>
              <a:spcBef>
                <a:spcPct val="50000"/>
              </a:spcBef>
              <a:buFontTx/>
              <a:buNone/>
            </a:pPr>
            <a:r>
              <a:rPr lang="en-US" altLang="en-US" sz="1600">
                <a:latin typeface="Times New Roman" charset="0"/>
              </a:rPr>
              <a:t>1</a:t>
            </a:r>
            <a:endParaRPr lang="en-US" altLang="en-US" sz="1400">
              <a:latin typeface="Times New Roman" charset="0"/>
            </a:endParaRPr>
          </a:p>
        </p:txBody>
      </p:sp>
      <p:sp>
        <p:nvSpPr>
          <p:cNvPr id="50216" name="Text Box 73"/>
          <p:cNvSpPr txBox="1">
            <a:spLocks noChangeArrowheads="1"/>
          </p:cNvSpPr>
          <p:nvPr/>
        </p:nvSpPr>
        <p:spPr bwMode="auto">
          <a:xfrm>
            <a:off x="642938" y="3438525"/>
            <a:ext cx="3048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>
              <a:spcBef>
                <a:spcPct val="50000"/>
              </a:spcBef>
              <a:buFontTx/>
              <a:buNone/>
            </a:pPr>
            <a:r>
              <a:rPr lang="en-US" altLang="en-US" sz="1600">
                <a:latin typeface="Times New Roman" charset="0"/>
              </a:rPr>
              <a:t>2</a:t>
            </a:r>
            <a:endParaRPr lang="en-US" altLang="en-US" sz="1400">
              <a:latin typeface="Times New Roman" charset="0"/>
            </a:endParaRPr>
          </a:p>
        </p:txBody>
      </p:sp>
      <p:sp>
        <p:nvSpPr>
          <p:cNvPr id="50217" name="Text Box 74"/>
          <p:cNvSpPr txBox="1">
            <a:spLocks noChangeArrowheads="1"/>
          </p:cNvSpPr>
          <p:nvPr/>
        </p:nvSpPr>
        <p:spPr bwMode="auto">
          <a:xfrm>
            <a:off x="642938" y="2447925"/>
            <a:ext cx="3048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>
              <a:spcBef>
                <a:spcPct val="50000"/>
              </a:spcBef>
              <a:buFontTx/>
              <a:buNone/>
            </a:pPr>
            <a:r>
              <a:rPr lang="en-US" altLang="en-US" sz="1600">
                <a:latin typeface="Times New Roman" charset="0"/>
              </a:rPr>
              <a:t>3</a:t>
            </a:r>
            <a:endParaRPr lang="en-US" altLang="en-US" sz="1400">
              <a:latin typeface="Times New Roman" charset="0"/>
            </a:endParaRPr>
          </a:p>
        </p:txBody>
      </p:sp>
      <p:sp>
        <p:nvSpPr>
          <p:cNvPr id="50218" name="Text Box 75"/>
          <p:cNvSpPr txBox="1">
            <a:spLocks noChangeArrowheads="1"/>
          </p:cNvSpPr>
          <p:nvPr/>
        </p:nvSpPr>
        <p:spPr bwMode="auto">
          <a:xfrm>
            <a:off x="960438" y="5057775"/>
            <a:ext cx="976312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en-US" sz="1600">
                <a:latin typeface="Times New Roman" charset="0"/>
              </a:rPr>
              <a:t>1</a:t>
            </a:r>
            <a:endParaRPr lang="en-US" altLang="en-US" sz="1400">
              <a:latin typeface="Times New Roman" charset="0"/>
            </a:endParaRPr>
          </a:p>
        </p:txBody>
      </p:sp>
      <p:sp>
        <p:nvSpPr>
          <p:cNvPr id="50219" name="Text Box 76"/>
          <p:cNvSpPr txBox="1">
            <a:spLocks noChangeArrowheads="1"/>
          </p:cNvSpPr>
          <p:nvPr/>
        </p:nvSpPr>
        <p:spPr bwMode="auto">
          <a:xfrm>
            <a:off x="1927225" y="5064125"/>
            <a:ext cx="97631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en-US" sz="1600">
                <a:latin typeface="Times New Roman" charset="0"/>
              </a:rPr>
              <a:t>2</a:t>
            </a:r>
            <a:endParaRPr lang="en-US" altLang="en-US" sz="1400">
              <a:latin typeface="Times New Roman" charset="0"/>
            </a:endParaRPr>
          </a:p>
        </p:txBody>
      </p:sp>
      <p:sp>
        <p:nvSpPr>
          <p:cNvPr id="50220" name="Text Box 77"/>
          <p:cNvSpPr txBox="1">
            <a:spLocks noChangeArrowheads="1"/>
          </p:cNvSpPr>
          <p:nvPr/>
        </p:nvSpPr>
        <p:spPr bwMode="auto">
          <a:xfrm>
            <a:off x="2906713" y="5070475"/>
            <a:ext cx="976312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en-US" sz="1600">
                <a:latin typeface="Times New Roman" charset="0"/>
              </a:rPr>
              <a:t>3</a:t>
            </a:r>
            <a:endParaRPr lang="en-US" altLang="en-US" sz="1400">
              <a:latin typeface="Times New Roman" charset="0"/>
            </a:endParaRPr>
          </a:p>
        </p:txBody>
      </p:sp>
      <p:sp>
        <p:nvSpPr>
          <p:cNvPr id="50221" name="Text Box 78"/>
          <p:cNvSpPr txBox="1">
            <a:spLocks noChangeArrowheads="1"/>
          </p:cNvSpPr>
          <p:nvPr/>
        </p:nvSpPr>
        <p:spPr bwMode="auto">
          <a:xfrm>
            <a:off x="3886200" y="5076825"/>
            <a:ext cx="97631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en-US" sz="1600">
                <a:latin typeface="Times New Roman" charset="0"/>
              </a:rPr>
              <a:t>4</a:t>
            </a:r>
            <a:endParaRPr lang="en-US" altLang="en-US" sz="1400">
              <a:latin typeface="Times New Roman" charset="0"/>
            </a:endParaRPr>
          </a:p>
        </p:txBody>
      </p:sp>
      <p:sp>
        <p:nvSpPr>
          <p:cNvPr id="50222" name="Text Box 79"/>
          <p:cNvSpPr txBox="1">
            <a:spLocks noChangeArrowheads="1"/>
          </p:cNvSpPr>
          <p:nvPr/>
        </p:nvSpPr>
        <p:spPr bwMode="auto">
          <a:xfrm>
            <a:off x="4865688" y="5083175"/>
            <a:ext cx="976312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en-US" sz="1600">
                <a:latin typeface="Times New Roman" charset="0"/>
              </a:rPr>
              <a:t>5</a:t>
            </a:r>
            <a:endParaRPr lang="en-US" altLang="en-US" sz="1400">
              <a:latin typeface="Times New Roman" charset="0"/>
            </a:endParaRPr>
          </a:p>
        </p:txBody>
      </p:sp>
      <p:pic>
        <p:nvPicPr>
          <p:cNvPr id="50223" name="Picture 1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338" y="4183063"/>
            <a:ext cx="836612" cy="841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224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9738" y="2743200"/>
            <a:ext cx="1708150" cy="177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0225" name="TextBox 6"/>
          <p:cNvSpPr txBox="1">
            <a:spLocks noChangeArrowheads="1"/>
          </p:cNvSpPr>
          <p:nvPr/>
        </p:nvSpPr>
        <p:spPr bwMode="auto">
          <a:xfrm>
            <a:off x="7169150" y="2257425"/>
            <a:ext cx="885179" cy="46166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 dirty="0">
                <a:latin typeface="Times New Roman" charset="0"/>
              </a:rPr>
              <a:t>Norte</a:t>
            </a:r>
          </a:p>
        </p:txBody>
      </p:sp>
      <p:sp>
        <p:nvSpPr>
          <p:cNvPr id="50226" name="TextBox 115"/>
          <p:cNvSpPr txBox="1">
            <a:spLocks noChangeArrowheads="1"/>
          </p:cNvSpPr>
          <p:nvPr/>
        </p:nvSpPr>
        <p:spPr bwMode="auto">
          <a:xfrm>
            <a:off x="7305405" y="4516438"/>
            <a:ext cx="612668" cy="46166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 dirty="0">
                <a:latin typeface="Times New Roman" charset="0"/>
              </a:rPr>
              <a:t>Sur</a:t>
            </a:r>
          </a:p>
        </p:txBody>
      </p:sp>
      <p:sp>
        <p:nvSpPr>
          <p:cNvPr id="50227" name="TextBox 116"/>
          <p:cNvSpPr txBox="1">
            <a:spLocks noChangeArrowheads="1"/>
          </p:cNvSpPr>
          <p:nvPr/>
        </p:nvSpPr>
        <p:spPr bwMode="auto">
          <a:xfrm>
            <a:off x="5851526" y="3393430"/>
            <a:ext cx="88517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 dirty="0">
                <a:latin typeface="Times New Roman" charset="0"/>
              </a:rPr>
              <a:t>Oeste</a:t>
            </a:r>
          </a:p>
        </p:txBody>
      </p:sp>
      <p:sp>
        <p:nvSpPr>
          <p:cNvPr id="50228" name="TextBox 117"/>
          <p:cNvSpPr txBox="1">
            <a:spLocks noChangeArrowheads="1"/>
          </p:cNvSpPr>
          <p:nvPr/>
        </p:nvSpPr>
        <p:spPr bwMode="auto">
          <a:xfrm>
            <a:off x="8472192" y="3393429"/>
            <a:ext cx="71365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 dirty="0">
                <a:latin typeface="Times New Roman" charset="0"/>
              </a:rPr>
              <a:t>Este</a:t>
            </a:r>
          </a:p>
        </p:txBody>
      </p:sp>
      <p:sp>
        <p:nvSpPr>
          <p:cNvPr id="57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El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mundo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de Karel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Rectangle 4"/>
          <p:cNvSpPr>
            <a:spLocks noChangeArrowheads="1"/>
          </p:cNvSpPr>
          <p:nvPr/>
        </p:nvSpPr>
        <p:spPr bwMode="auto">
          <a:xfrm>
            <a:off x="2522538" y="1984375"/>
            <a:ext cx="3938587" cy="2922588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>
              <a:latin typeface="Times New Roman" charset="0"/>
            </a:endParaRPr>
          </a:p>
        </p:txBody>
      </p:sp>
      <p:grpSp>
        <p:nvGrpSpPr>
          <p:cNvPr id="54274" name="Group 5"/>
          <p:cNvGrpSpPr>
            <a:grpSpLocks/>
          </p:cNvGrpSpPr>
          <p:nvPr/>
        </p:nvGrpSpPr>
        <p:grpSpPr bwMode="auto">
          <a:xfrm>
            <a:off x="4489450" y="3929063"/>
            <a:ext cx="1981200" cy="990600"/>
            <a:chOff x="3184" y="3336"/>
            <a:chExt cx="1248" cy="624"/>
          </a:xfrm>
        </p:grpSpPr>
        <p:sp>
          <p:nvSpPr>
            <p:cNvPr id="54299" name="Line 6"/>
            <p:cNvSpPr>
              <a:spLocks noChangeShapeType="1"/>
            </p:cNvSpPr>
            <p:nvPr/>
          </p:nvSpPr>
          <p:spPr bwMode="auto">
            <a:xfrm rot="-5400000">
              <a:off x="2879" y="3648"/>
              <a:ext cx="62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300" name="Line 7"/>
            <p:cNvSpPr>
              <a:spLocks noChangeShapeType="1"/>
            </p:cNvSpPr>
            <p:nvPr/>
          </p:nvSpPr>
          <p:spPr bwMode="auto">
            <a:xfrm>
              <a:off x="3184" y="3344"/>
              <a:ext cx="63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301" name="Line 8"/>
            <p:cNvSpPr>
              <a:spLocks noChangeShapeType="1"/>
            </p:cNvSpPr>
            <p:nvPr/>
          </p:nvSpPr>
          <p:spPr bwMode="auto">
            <a:xfrm>
              <a:off x="3801" y="3344"/>
              <a:ext cx="63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54275" name="Group 9"/>
          <p:cNvGrpSpPr>
            <a:grpSpLocks/>
          </p:cNvGrpSpPr>
          <p:nvPr/>
        </p:nvGrpSpPr>
        <p:grpSpPr bwMode="auto">
          <a:xfrm>
            <a:off x="1890713" y="2290763"/>
            <a:ext cx="4549775" cy="2965450"/>
            <a:chOff x="1547" y="2304"/>
            <a:chExt cx="2866" cy="1868"/>
          </a:xfrm>
        </p:grpSpPr>
        <p:sp>
          <p:nvSpPr>
            <p:cNvPr id="54280" name="Text Box 11"/>
            <p:cNvSpPr txBox="1">
              <a:spLocks noChangeArrowheads="1"/>
            </p:cNvSpPr>
            <p:nvPr/>
          </p:nvSpPr>
          <p:spPr bwMode="auto">
            <a:xfrm>
              <a:off x="2149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54281" name="Text Box 12"/>
            <p:cNvSpPr txBox="1">
              <a:spLocks noChangeArrowheads="1"/>
            </p:cNvSpPr>
            <p:nvPr/>
          </p:nvSpPr>
          <p:spPr bwMode="auto">
            <a:xfrm>
              <a:off x="2765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54282" name="Text Box 13"/>
            <p:cNvSpPr txBox="1">
              <a:spLocks noChangeArrowheads="1"/>
            </p:cNvSpPr>
            <p:nvPr/>
          </p:nvSpPr>
          <p:spPr bwMode="auto">
            <a:xfrm>
              <a:off x="3381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54283" name="Text Box 14"/>
            <p:cNvSpPr txBox="1">
              <a:spLocks noChangeArrowheads="1"/>
            </p:cNvSpPr>
            <p:nvPr/>
          </p:nvSpPr>
          <p:spPr bwMode="auto">
            <a:xfrm>
              <a:off x="3997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54284" name="Text Box 16"/>
            <p:cNvSpPr txBox="1">
              <a:spLocks noChangeArrowheads="1"/>
            </p:cNvSpPr>
            <p:nvPr/>
          </p:nvSpPr>
          <p:spPr bwMode="auto">
            <a:xfrm>
              <a:off x="2149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54285" name="Text Box 17"/>
            <p:cNvSpPr txBox="1">
              <a:spLocks noChangeArrowheads="1"/>
            </p:cNvSpPr>
            <p:nvPr/>
          </p:nvSpPr>
          <p:spPr bwMode="auto">
            <a:xfrm>
              <a:off x="2765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54286" name="Text Box 18"/>
            <p:cNvSpPr txBox="1">
              <a:spLocks noChangeArrowheads="1"/>
            </p:cNvSpPr>
            <p:nvPr/>
          </p:nvSpPr>
          <p:spPr bwMode="auto">
            <a:xfrm>
              <a:off x="3381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54287" name="Text Box 19"/>
            <p:cNvSpPr txBox="1">
              <a:spLocks noChangeArrowheads="1"/>
            </p:cNvSpPr>
            <p:nvPr/>
          </p:nvSpPr>
          <p:spPr bwMode="auto">
            <a:xfrm>
              <a:off x="3997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54288" name="Text Box 21"/>
            <p:cNvSpPr txBox="1">
              <a:spLocks noChangeArrowheads="1"/>
            </p:cNvSpPr>
            <p:nvPr/>
          </p:nvSpPr>
          <p:spPr bwMode="auto">
            <a:xfrm>
              <a:off x="2149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54289" name="Text Box 22"/>
            <p:cNvSpPr txBox="1">
              <a:spLocks noChangeArrowheads="1"/>
            </p:cNvSpPr>
            <p:nvPr/>
          </p:nvSpPr>
          <p:spPr bwMode="auto">
            <a:xfrm>
              <a:off x="2765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54290" name="Text Box 23"/>
            <p:cNvSpPr txBox="1">
              <a:spLocks noChangeArrowheads="1"/>
            </p:cNvSpPr>
            <p:nvPr/>
          </p:nvSpPr>
          <p:spPr bwMode="auto">
            <a:xfrm>
              <a:off x="3381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54291" name="Text Box 24"/>
            <p:cNvSpPr txBox="1">
              <a:spLocks noChangeArrowheads="1"/>
            </p:cNvSpPr>
            <p:nvPr/>
          </p:nvSpPr>
          <p:spPr bwMode="auto">
            <a:xfrm>
              <a:off x="3997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54292" name="Text Box 25"/>
            <p:cNvSpPr txBox="1">
              <a:spLocks noChangeArrowheads="1"/>
            </p:cNvSpPr>
            <p:nvPr/>
          </p:nvSpPr>
          <p:spPr bwMode="auto">
            <a:xfrm>
              <a:off x="1547" y="3544"/>
              <a:ext cx="19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1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54293" name="Text Box 26"/>
            <p:cNvSpPr txBox="1">
              <a:spLocks noChangeArrowheads="1"/>
            </p:cNvSpPr>
            <p:nvPr/>
          </p:nvSpPr>
          <p:spPr bwMode="auto">
            <a:xfrm>
              <a:off x="1547" y="2928"/>
              <a:ext cx="19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2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54294" name="Text Box 27"/>
            <p:cNvSpPr txBox="1">
              <a:spLocks noChangeArrowheads="1"/>
            </p:cNvSpPr>
            <p:nvPr/>
          </p:nvSpPr>
          <p:spPr bwMode="auto">
            <a:xfrm>
              <a:off x="1547" y="2304"/>
              <a:ext cx="19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3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54295" name="Text Box 28"/>
            <p:cNvSpPr txBox="1">
              <a:spLocks noChangeArrowheads="1"/>
            </p:cNvSpPr>
            <p:nvPr/>
          </p:nvSpPr>
          <p:spPr bwMode="auto">
            <a:xfrm>
              <a:off x="1955" y="3948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1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54296" name="Text Box 29"/>
            <p:cNvSpPr txBox="1">
              <a:spLocks noChangeArrowheads="1"/>
            </p:cNvSpPr>
            <p:nvPr/>
          </p:nvSpPr>
          <p:spPr bwMode="auto">
            <a:xfrm>
              <a:off x="2564" y="3952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2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54297" name="Text Box 30"/>
            <p:cNvSpPr txBox="1">
              <a:spLocks noChangeArrowheads="1"/>
            </p:cNvSpPr>
            <p:nvPr/>
          </p:nvSpPr>
          <p:spPr bwMode="auto">
            <a:xfrm>
              <a:off x="3181" y="3956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3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54298" name="Text Box 31"/>
            <p:cNvSpPr txBox="1">
              <a:spLocks noChangeArrowheads="1"/>
            </p:cNvSpPr>
            <p:nvPr/>
          </p:nvSpPr>
          <p:spPr bwMode="auto">
            <a:xfrm>
              <a:off x="3798" y="3960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4</a:t>
              </a:r>
              <a:endParaRPr lang="en-US" altLang="en-US" sz="1400">
                <a:latin typeface="Times New Roman" charset="0"/>
              </a:endParaRPr>
            </a:p>
          </p:txBody>
        </p:sp>
      </p:grpSp>
      <p:grpSp>
        <p:nvGrpSpPr>
          <p:cNvPr id="54276" name="Group 36"/>
          <p:cNvGrpSpPr>
            <a:grpSpLocks/>
          </p:cNvGrpSpPr>
          <p:nvPr/>
        </p:nvGrpSpPr>
        <p:grpSpPr bwMode="auto">
          <a:xfrm>
            <a:off x="2606675" y="3992563"/>
            <a:ext cx="795338" cy="846137"/>
            <a:chOff x="216" y="2155"/>
            <a:chExt cx="501" cy="533"/>
          </a:xfrm>
        </p:grpSpPr>
        <p:sp>
          <p:nvSpPr>
            <p:cNvPr id="54278" name="Rectangle 37"/>
            <p:cNvSpPr>
              <a:spLocks noChangeArrowheads="1"/>
            </p:cNvSpPr>
            <p:nvPr/>
          </p:nvSpPr>
          <p:spPr bwMode="auto">
            <a:xfrm>
              <a:off x="384" y="2304"/>
              <a:ext cx="192" cy="19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 New Roman" charset="0"/>
              </a:endParaRPr>
            </a:p>
          </p:txBody>
        </p:sp>
        <p:pic>
          <p:nvPicPr>
            <p:cNvPr id="54279" name="Picture 38" descr="Karel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6" y="2155"/>
              <a:ext cx="501" cy="5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1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Paredes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Conos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56322" name="Rectangle 4"/>
          <p:cNvSpPr>
            <a:spLocks noChangeArrowheads="1"/>
          </p:cNvSpPr>
          <p:nvPr/>
        </p:nvSpPr>
        <p:spPr bwMode="auto">
          <a:xfrm>
            <a:off x="2522538" y="1984375"/>
            <a:ext cx="3938587" cy="2922588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>
              <a:latin typeface="Times New Roman" charset="0"/>
            </a:endParaRPr>
          </a:p>
        </p:txBody>
      </p:sp>
      <p:grpSp>
        <p:nvGrpSpPr>
          <p:cNvPr id="56323" name="Group 5"/>
          <p:cNvGrpSpPr>
            <a:grpSpLocks/>
          </p:cNvGrpSpPr>
          <p:nvPr/>
        </p:nvGrpSpPr>
        <p:grpSpPr bwMode="auto">
          <a:xfrm>
            <a:off x="4489450" y="3929063"/>
            <a:ext cx="1981200" cy="990600"/>
            <a:chOff x="3184" y="3336"/>
            <a:chExt cx="1248" cy="624"/>
          </a:xfrm>
        </p:grpSpPr>
        <p:sp>
          <p:nvSpPr>
            <p:cNvPr id="56348" name="Line 6"/>
            <p:cNvSpPr>
              <a:spLocks noChangeShapeType="1"/>
            </p:cNvSpPr>
            <p:nvPr/>
          </p:nvSpPr>
          <p:spPr bwMode="auto">
            <a:xfrm rot="-5400000">
              <a:off x="2879" y="3648"/>
              <a:ext cx="62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349" name="Line 7"/>
            <p:cNvSpPr>
              <a:spLocks noChangeShapeType="1"/>
            </p:cNvSpPr>
            <p:nvPr/>
          </p:nvSpPr>
          <p:spPr bwMode="auto">
            <a:xfrm>
              <a:off x="3184" y="3344"/>
              <a:ext cx="63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350" name="Line 8"/>
            <p:cNvSpPr>
              <a:spLocks noChangeShapeType="1"/>
            </p:cNvSpPr>
            <p:nvPr/>
          </p:nvSpPr>
          <p:spPr bwMode="auto">
            <a:xfrm>
              <a:off x="3801" y="3344"/>
              <a:ext cx="63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56324" name="Group 9"/>
          <p:cNvGrpSpPr>
            <a:grpSpLocks/>
          </p:cNvGrpSpPr>
          <p:nvPr/>
        </p:nvGrpSpPr>
        <p:grpSpPr bwMode="auto">
          <a:xfrm>
            <a:off x="1890713" y="2290763"/>
            <a:ext cx="4549775" cy="2965450"/>
            <a:chOff x="1547" y="2304"/>
            <a:chExt cx="2866" cy="1868"/>
          </a:xfrm>
        </p:grpSpPr>
        <p:sp>
          <p:nvSpPr>
            <p:cNvPr id="56329" name="Text Box 11"/>
            <p:cNvSpPr txBox="1">
              <a:spLocks noChangeArrowheads="1"/>
            </p:cNvSpPr>
            <p:nvPr/>
          </p:nvSpPr>
          <p:spPr bwMode="auto">
            <a:xfrm>
              <a:off x="2149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56330" name="Text Box 12"/>
            <p:cNvSpPr txBox="1">
              <a:spLocks noChangeArrowheads="1"/>
            </p:cNvSpPr>
            <p:nvPr/>
          </p:nvSpPr>
          <p:spPr bwMode="auto">
            <a:xfrm>
              <a:off x="2765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56331" name="Text Box 13"/>
            <p:cNvSpPr txBox="1">
              <a:spLocks noChangeArrowheads="1"/>
            </p:cNvSpPr>
            <p:nvPr/>
          </p:nvSpPr>
          <p:spPr bwMode="auto">
            <a:xfrm>
              <a:off x="3381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56332" name="Text Box 14"/>
            <p:cNvSpPr txBox="1">
              <a:spLocks noChangeArrowheads="1"/>
            </p:cNvSpPr>
            <p:nvPr/>
          </p:nvSpPr>
          <p:spPr bwMode="auto">
            <a:xfrm>
              <a:off x="3997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56333" name="Text Box 16"/>
            <p:cNvSpPr txBox="1">
              <a:spLocks noChangeArrowheads="1"/>
            </p:cNvSpPr>
            <p:nvPr/>
          </p:nvSpPr>
          <p:spPr bwMode="auto">
            <a:xfrm>
              <a:off x="2149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56334" name="Text Box 17"/>
            <p:cNvSpPr txBox="1">
              <a:spLocks noChangeArrowheads="1"/>
            </p:cNvSpPr>
            <p:nvPr/>
          </p:nvSpPr>
          <p:spPr bwMode="auto">
            <a:xfrm>
              <a:off x="2765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56335" name="Text Box 18"/>
            <p:cNvSpPr txBox="1">
              <a:spLocks noChangeArrowheads="1"/>
            </p:cNvSpPr>
            <p:nvPr/>
          </p:nvSpPr>
          <p:spPr bwMode="auto">
            <a:xfrm>
              <a:off x="3381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56336" name="Text Box 19"/>
            <p:cNvSpPr txBox="1">
              <a:spLocks noChangeArrowheads="1"/>
            </p:cNvSpPr>
            <p:nvPr/>
          </p:nvSpPr>
          <p:spPr bwMode="auto">
            <a:xfrm>
              <a:off x="3997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56337" name="Text Box 21"/>
            <p:cNvSpPr txBox="1">
              <a:spLocks noChangeArrowheads="1"/>
            </p:cNvSpPr>
            <p:nvPr/>
          </p:nvSpPr>
          <p:spPr bwMode="auto">
            <a:xfrm>
              <a:off x="2149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56338" name="Text Box 22"/>
            <p:cNvSpPr txBox="1">
              <a:spLocks noChangeArrowheads="1"/>
            </p:cNvSpPr>
            <p:nvPr/>
          </p:nvSpPr>
          <p:spPr bwMode="auto">
            <a:xfrm>
              <a:off x="2765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56339" name="Text Box 23"/>
            <p:cNvSpPr txBox="1">
              <a:spLocks noChangeArrowheads="1"/>
            </p:cNvSpPr>
            <p:nvPr/>
          </p:nvSpPr>
          <p:spPr bwMode="auto">
            <a:xfrm>
              <a:off x="3381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56340" name="Text Box 24"/>
            <p:cNvSpPr txBox="1">
              <a:spLocks noChangeArrowheads="1"/>
            </p:cNvSpPr>
            <p:nvPr/>
          </p:nvSpPr>
          <p:spPr bwMode="auto">
            <a:xfrm>
              <a:off x="3997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56341" name="Text Box 25"/>
            <p:cNvSpPr txBox="1">
              <a:spLocks noChangeArrowheads="1"/>
            </p:cNvSpPr>
            <p:nvPr/>
          </p:nvSpPr>
          <p:spPr bwMode="auto">
            <a:xfrm>
              <a:off x="1547" y="3544"/>
              <a:ext cx="19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1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56342" name="Text Box 26"/>
            <p:cNvSpPr txBox="1">
              <a:spLocks noChangeArrowheads="1"/>
            </p:cNvSpPr>
            <p:nvPr/>
          </p:nvSpPr>
          <p:spPr bwMode="auto">
            <a:xfrm>
              <a:off x="1547" y="2928"/>
              <a:ext cx="19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2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56343" name="Text Box 27"/>
            <p:cNvSpPr txBox="1">
              <a:spLocks noChangeArrowheads="1"/>
            </p:cNvSpPr>
            <p:nvPr/>
          </p:nvSpPr>
          <p:spPr bwMode="auto">
            <a:xfrm>
              <a:off x="1547" y="2304"/>
              <a:ext cx="19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3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56344" name="Text Box 28"/>
            <p:cNvSpPr txBox="1">
              <a:spLocks noChangeArrowheads="1"/>
            </p:cNvSpPr>
            <p:nvPr/>
          </p:nvSpPr>
          <p:spPr bwMode="auto">
            <a:xfrm>
              <a:off x="1955" y="3948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1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56345" name="Text Box 29"/>
            <p:cNvSpPr txBox="1">
              <a:spLocks noChangeArrowheads="1"/>
            </p:cNvSpPr>
            <p:nvPr/>
          </p:nvSpPr>
          <p:spPr bwMode="auto">
            <a:xfrm>
              <a:off x="2564" y="3952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2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56346" name="Text Box 30"/>
            <p:cNvSpPr txBox="1">
              <a:spLocks noChangeArrowheads="1"/>
            </p:cNvSpPr>
            <p:nvPr/>
          </p:nvSpPr>
          <p:spPr bwMode="auto">
            <a:xfrm>
              <a:off x="3181" y="3956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3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56347" name="Text Box 31"/>
            <p:cNvSpPr txBox="1">
              <a:spLocks noChangeArrowheads="1"/>
            </p:cNvSpPr>
            <p:nvPr/>
          </p:nvSpPr>
          <p:spPr bwMode="auto">
            <a:xfrm>
              <a:off x="3798" y="3960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4</a:t>
              </a:r>
              <a:endParaRPr lang="en-US" altLang="en-US" sz="1400">
                <a:latin typeface="Times New Roman" charset="0"/>
              </a:endParaRPr>
            </a:p>
          </p:txBody>
        </p:sp>
      </p:grpSp>
      <p:grpSp>
        <p:nvGrpSpPr>
          <p:cNvPr id="56325" name="Group 36"/>
          <p:cNvGrpSpPr>
            <a:grpSpLocks/>
          </p:cNvGrpSpPr>
          <p:nvPr/>
        </p:nvGrpSpPr>
        <p:grpSpPr bwMode="auto">
          <a:xfrm>
            <a:off x="2606675" y="3992563"/>
            <a:ext cx="795338" cy="846137"/>
            <a:chOff x="216" y="2155"/>
            <a:chExt cx="501" cy="533"/>
          </a:xfrm>
        </p:grpSpPr>
        <p:sp>
          <p:nvSpPr>
            <p:cNvPr id="56327" name="Rectangle 37"/>
            <p:cNvSpPr>
              <a:spLocks noChangeArrowheads="1"/>
            </p:cNvSpPr>
            <p:nvPr/>
          </p:nvSpPr>
          <p:spPr bwMode="auto">
            <a:xfrm>
              <a:off x="384" y="2304"/>
              <a:ext cx="192" cy="19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 New Roman" charset="0"/>
              </a:endParaRPr>
            </a:p>
          </p:txBody>
        </p:sp>
        <p:pic>
          <p:nvPicPr>
            <p:cNvPr id="56328" name="Picture 38" descr="Karel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6" y="2155"/>
              <a:ext cx="501" cy="5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56326" name="Picture 39" descr="Beepe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5225" y="4152900"/>
            <a:ext cx="60325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5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88" y="2346325"/>
            <a:ext cx="2387600" cy="240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Entiende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cuatro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comandos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52227" name="TextBox 1"/>
          <p:cNvSpPr txBox="1">
            <a:spLocks noChangeArrowheads="1"/>
          </p:cNvSpPr>
          <p:nvPr/>
        </p:nvSpPr>
        <p:spPr bwMode="auto">
          <a:xfrm>
            <a:off x="3608388" y="1673225"/>
            <a:ext cx="3262432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4000" dirty="0" err="1">
                <a:latin typeface="Courier" charset="0"/>
                <a:ea typeface="Courier" charset="0"/>
                <a:cs typeface="Courier" charset="0"/>
              </a:rPr>
              <a:t>moverse</a:t>
            </a:r>
            <a:r>
              <a:rPr lang="en-US" altLang="en-US" sz="4000" dirty="0">
                <a:latin typeface="Courier" charset="0"/>
                <a:ea typeface="Courier" charset="0"/>
                <a:cs typeface="Courier" charset="0"/>
              </a:rPr>
              <a:t>();</a:t>
            </a:r>
          </a:p>
        </p:txBody>
      </p:sp>
      <p:sp>
        <p:nvSpPr>
          <p:cNvPr id="52228" name="TextBox 10"/>
          <p:cNvSpPr txBox="1">
            <a:spLocks noChangeArrowheads="1"/>
          </p:cNvSpPr>
          <p:nvPr/>
        </p:nvSpPr>
        <p:spPr bwMode="auto">
          <a:xfrm>
            <a:off x="3579813" y="2551113"/>
            <a:ext cx="5416868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4000" dirty="0" err="1">
                <a:latin typeface="Courier" charset="0"/>
                <a:ea typeface="Courier" charset="0"/>
                <a:cs typeface="Courier" charset="0"/>
              </a:rPr>
              <a:t>girarIzquierda</a:t>
            </a:r>
            <a:r>
              <a:rPr lang="en-US" altLang="en-US" sz="4000" dirty="0">
                <a:latin typeface="Courier" charset="0"/>
                <a:ea typeface="Courier" charset="0"/>
                <a:cs typeface="Courier" charset="0"/>
              </a:rPr>
              <a:t>();</a:t>
            </a:r>
          </a:p>
        </p:txBody>
      </p:sp>
      <p:sp>
        <p:nvSpPr>
          <p:cNvPr id="52229" name="TextBox 11"/>
          <p:cNvSpPr txBox="1">
            <a:spLocks noChangeArrowheads="1"/>
          </p:cNvSpPr>
          <p:nvPr/>
        </p:nvSpPr>
        <p:spPr bwMode="auto">
          <a:xfrm>
            <a:off x="3590925" y="3489325"/>
            <a:ext cx="4493538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4000" dirty="0" err="1">
                <a:latin typeface="Courier" charset="0"/>
                <a:ea typeface="Courier" charset="0"/>
                <a:cs typeface="Courier" charset="0"/>
              </a:rPr>
              <a:t>recogerCono</a:t>
            </a:r>
            <a:r>
              <a:rPr lang="en-US" altLang="en-US" sz="4000" dirty="0">
                <a:latin typeface="Courier" charset="0"/>
                <a:ea typeface="Courier" charset="0"/>
                <a:cs typeface="Courier" charset="0"/>
              </a:rPr>
              <a:t>();</a:t>
            </a:r>
          </a:p>
        </p:txBody>
      </p:sp>
      <p:sp>
        <p:nvSpPr>
          <p:cNvPr id="52230" name="TextBox 12"/>
          <p:cNvSpPr txBox="1">
            <a:spLocks noChangeArrowheads="1"/>
          </p:cNvSpPr>
          <p:nvPr/>
        </p:nvSpPr>
        <p:spPr bwMode="auto">
          <a:xfrm>
            <a:off x="3602038" y="4508500"/>
            <a:ext cx="3877985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4000" dirty="0" err="1">
                <a:latin typeface="Courier" charset="0"/>
                <a:ea typeface="Courier" charset="0"/>
                <a:cs typeface="Courier" charset="0"/>
              </a:rPr>
              <a:t>ponerCono</a:t>
            </a:r>
            <a:r>
              <a:rPr lang="en-US" altLang="en-US" sz="4000" dirty="0">
                <a:latin typeface="Courier" charset="0"/>
                <a:ea typeface="Courier" charset="0"/>
                <a:cs typeface="Courier" charset="0"/>
              </a:rPr>
              <a:t>();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err="1">
                <a:solidFill>
                  <a:schemeClr val="tx1"/>
                </a:solidFill>
                <a:latin typeface="Courier"/>
                <a:cs typeface="Courier"/>
              </a:rPr>
              <a:t>moverse</a:t>
            </a:r>
            <a:r>
              <a:rPr lang="en-US" sz="4000" b="1" dirty="0">
                <a:solidFill>
                  <a:schemeClr val="tx1"/>
                </a:solidFill>
                <a:latin typeface="Courier"/>
                <a:cs typeface="Courier"/>
              </a:rPr>
              <a:t>();</a:t>
            </a:r>
          </a:p>
        </p:txBody>
      </p:sp>
      <p:sp>
        <p:nvSpPr>
          <p:cNvPr id="60418" name="Rectangle 4"/>
          <p:cNvSpPr>
            <a:spLocks noChangeArrowheads="1"/>
          </p:cNvSpPr>
          <p:nvPr/>
        </p:nvSpPr>
        <p:spPr bwMode="auto">
          <a:xfrm>
            <a:off x="2522538" y="1984375"/>
            <a:ext cx="3938587" cy="2922588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>
              <a:latin typeface="Times New Roman" charset="0"/>
            </a:endParaRPr>
          </a:p>
        </p:txBody>
      </p:sp>
      <p:grpSp>
        <p:nvGrpSpPr>
          <p:cNvPr id="60419" name="Group 5"/>
          <p:cNvGrpSpPr>
            <a:grpSpLocks/>
          </p:cNvGrpSpPr>
          <p:nvPr/>
        </p:nvGrpSpPr>
        <p:grpSpPr bwMode="auto">
          <a:xfrm>
            <a:off x="4489450" y="3929063"/>
            <a:ext cx="1981200" cy="990600"/>
            <a:chOff x="3184" y="3336"/>
            <a:chExt cx="1248" cy="624"/>
          </a:xfrm>
        </p:grpSpPr>
        <p:sp>
          <p:nvSpPr>
            <p:cNvPr id="60442" name="Line 6"/>
            <p:cNvSpPr>
              <a:spLocks noChangeShapeType="1"/>
            </p:cNvSpPr>
            <p:nvPr/>
          </p:nvSpPr>
          <p:spPr bwMode="auto">
            <a:xfrm rot="-5400000">
              <a:off x="2879" y="3648"/>
              <a:ext cx="62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443" name="Line 7"/>
            <p:cNvSpPr>
              <a:spLocks noChangeShapeType="1"/>
            </p:cNvSpPr>
            <p:nvPr/>
          </p:nvSpPr>
          <p:spPr bwMode="auto">
            <a:xfrm>
              <a:off x="3184" y="3344"/>
              <a:ext cx="63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444" name="Line 8"/>
            <p:cNvSpPr>
              <a:spLocks noChangeShapeType="1"/>
            </p:cNvSpPr>
            <p:nvPr/>
          </p:nvSpPr>
          <p:spPr bwMode="auto">
            <a:xfrm>
              <a:off x="3801" y="3344"/>
              <a:ext cx="63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60420" name="Group 9"/>
          <p:cNvGrpSpPr>
            <a:grpSpLocks/>
          </p:cNvGrpSpPr>
          <p:nvPr/>
        </p:nvGrpSpPr>
        <p:grpSpPr bwMode="auto">
          <a:xfrm>
            <a:off x="1890713" y="2290763"/>
            <a:ext cx="4549775" cy="2965450"/>
            <a:chOff x="1547" y="2304"/>
            <a:chExt cx="2866" cy="1868"/>
          </a:xfrm>
        </p:grpSpPr>
        <p:sp>
          <p:nvSpPr>
            <p:cNvPr id="60423" name="Text Box 11"/>
            <p:cNvSpPr txBox="1">
              <a:spLocks noChangeArrowheads="1"/>
            </p:cNvSpPr>
            <p:nvPr/>
          </p:nvSpPr>
          <p:spPr bwMode="auto">
            <a:xfrm>
              <a:off x="2149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0424" name="Text Box 12"/>
            <p:cNvSpPr txBox="1">
              <a:spLocks noChangeArrowheads="1"/>
            </p:cNvSpPr>
            <p:nvPr/>
          </p:nvSpPr>
          <p:spPr bwMode="auto">
            <a:xfrm>
              <a:off x="2765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0425" name="Text Box 13"/>
            <p:cNvSpPr txBox="1">
              <a:spLocks noChangeArrowheads="1"/>
            </p:cNvSpPr>
            <p:nvPr/>
          </p:nvSpPr>
          <p:spPr bwMode="auto">
            <a:xfrm>
              <a:off x="3381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0426" name="Text Box 14"/>
            <p:cNvSpPr txBox="1">
              <a:spLocks noChangeArrowheads="1"/>
            </p:cNvSpPr>
            <p:nvPr/>
          </p:nvSpPr>
          <p:spPr bwMode="auto">
            <a:xfrm>
              <a:off x="3997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0427" name="Text Box 16"/>
            <p:cNvSpPr txBox="1">
              <a:spLocks noChangeArrowheads="1"/>
            </p:cNvSpPr>
            <p:nvPr/>
          </p:nvSpPr>
          <p:spPr bwMode="auto">
            <a:xfrm>
              <a:off x="2149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0428" name="Text Box 17"/>
            <p:cNvSpPr txBox="1">
              <a:spLocks noChangeArrowheads="1"/>
            </p:cNvSpPr>
            <p:nvPr/>
          </p:nvSpPr>
          <p:spPr bwMode="auto">
            <a:xfrm>
              <a:off x="2765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0429" name="Text Box 18"/>
            <p:cNvSpPr txBox="1">
              <a:spLocks noChangeArrowheads="1"/>
            </p:cNvSpPr>
            <p:nvPr/>
          </p:nvSpPr>
          <p:spPr bwMode="auto">
            <a:xfrm>
              <a:off x="3381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0430" name="Text Box 19"/>
            <p:cNvSpPr txBox="1">
              <a:spLocks noChangeArrowheads="1"/>
            </p:cNvSpPr>
            <p:nvPr/>
          </p:nvSpPr>
          <p:spPr bwMode="auto">
            <a:xfrm>
              <a:off x="3997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0431" name="Text Box 21"/>
            <p:cNvSpPr txBox="1">
              <a:spLocks noChangeArrowheads="1"/>
            </p:cNvSpPr>
            <p:nvPr/>
          </p:nvSpPr>
          <p:spPr bwMode="auto">
            <a:xfrm>
              <a:off x="2149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0432" name="Text Box 22"/>
            <p:cNvSpPr txBox="1">
              <a:spLocks noChangeArrowheads="1"/>
            </p:cNvSpPr>
            <p:nvPr/>
          </p:nvSpPr>
          <p:spPr bwMode="auto">
            <a:xfrm>
              <a:off x="2765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0433" name="Text Box 23"/>
            <p:cNvSpPr txBox="1">
              <a:spLocks noChangeArrowheads="1"/>
            </p:cNvSpPr>
            <p:nvPr/>
          </p:nvSpPr>
          <p:spPr bwMode="auto">
            <a:xfrm>
              <a:off x="3381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0434" name="Text Box 24"/>
            <p:cNvSpPr txBox="1">
              <a:spLocks noChangeArrowheads="1"/>
            </p:cNvSpPr>
            <p:nvPr/>
          </p:nvSpPr>
          <p:spPr bwMode="auto">
            <a:xfrm>
              <a:off x="3997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0435" name="Text Box 25"/>
            <p:cNvSpPr txBox="1">
              <a:spLocks noChangeArrowheads="1"/>
            </p:cNvSpPr>
            <p:nvPr/>
          </p:nvSpPr>
          <p:spPr bwMode="auto">
            <a:xfrm>
              <a:off x="1547" y="3544"/>
              <a:ext cx="19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1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60436" name="Text Box 26"/>
            <p:cNvSpPr txBox="1">
              <a:spLocks noChangeArrowheads="1"/>
            </p:cNvSpPr>
            <p:nvPr/>
          </p:nvSpPr>
          <p:spPr bwMode="auto">
            <a:xfrm>
              <a:off x="1547" y="2928"/>
              <a:ext cx="19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2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60437" name="Text Box 27"/>
            <p:cNvSpPr txBox="1">
              <a:spLocks noChangeArrowheads="1"/>
            </p:cNvSpPr>
            <p:nvPr/>
          </p:nvSpPr>
          <p:spPr bwMode="auto">
            <a:xfrm>
              <a:off x="1547" y="2304"/>
              <a:ext cx="19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3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60438" name="Text Box 28"/>
            <p:cNvSpPr txBox="1">
              <a:spLocks noChangeArrowheads="1"/>
            </p:cNvSpPr>
            <p:nvPr/>
          </p:nvSpPr>
          <p:spPr bwMode="auto">
            <a:xfrm>
              <a:off x="1955" y="3948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1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60439" name="Text Box 29"/>
            <p:cNvSpPr txBox="1">
              <a:spLocks noChangeArrowheads="1"/>
            </p:cNvSpPr>
            <p:nvPr/>
          </p:nvSpPr>
          <p:spPr bwMode="auto">
            <a:xfrm>
              <a:off x="2564" y="3952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2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60440" name="Text Box 30"/>
            <p:cNvSpPr txBox="1">
              <a:spLocks noChangeArrowheads="1"/>
            </p:cNvSpPr>
            <p:nvPr/>
          </p:nvSpPr>
          <p:spPr bwMode="auto">
            <a:xfrm>
              <a:off x="3181" y="3956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3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60441" name="Text Box 31"/>
            <p:cNvSpPr txBox="1">
              <a:spLocks noChangeArrowheads="1"/>
            </p:cNvSpPr>
            <p:nvPr/>
          </p:nvSpPr>
          <p:spPr bwMode="auto">
            <a:xfrm>
              <a:off x="3798" y="3960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4</a:t>
              </a:r>
              <a:endParaRPr lang="en-US" altLang="en-US" sz="1400">
                <a:latin typeface="Times New Roman" charset="0"/>
              </a:endParaRPr>
            </a:p>
          </p:txBody>
        </p:sp>
      </p:grpSp>
      <p:pic>
        <p:nvPicPr>
          <p:cNvPr id="60421" name="Picture 39" descr="Beep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5225" y="4152900"/>
            <a:ext cx="60325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422" name="Picture 32" descr="karelEast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3175" y="4022725"/>
            <a:ext cx="884238" cy="874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err="1">
                <a:solidFill>
                  <a:schemeClr val="tx1"/>
                </a:solidFill>
                <a:latin typeface="Courier"/>
                <a:cs typeface="Courier"/>
              </a:rPr>
              <a:t>moverse</a:t>
            </a:r>
            <a:r>
              <a:rPr lang="en-US" sz="4000" b="1" dirty="0">
                <a:solidFill>
                  <a:schemeClr val="tx1"/>
                </a:solidFill>
                <a:latin typeface="Courier"/>
                <a:cs typeface="Courier"/>
              </a:rPr>
              <a:t>();</a:t>
            </a:r>
          </a:p>
        </p:txBody>
      </p:sp>
      <p:sp>
        <p:nvSpPr>
          <p:cNvPr id="62466" name="Rectangle 4"/>
          <p:cNvSpPr>
            <a:spLocks noChangeArrowheads="1"/>
          </p:cNvSpPr>
          <p:nvPr/>
        </p:nvSpPr>
        <p:spPr bwMode="auto">
          <a:xfrm>
            <a:off x="2522538" y="1984375"/>
            <a:ext cx="3938587" cy="2922588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>
              <a:latin typeface="Times New Roman" charset="0"/>
            </a:endParaRPr>
          </a:p>
        </p:txBody>
      </p:sp>
      <p:grpSp>
        <p:nvGrpSpPr>
          <p:cNvPr id="62467" name="Group 5"/>
          <p:cNvGrpSpPr>
            <a:grpSpLocks/>
          </p:cNvGrpSpPr>
          <p:nvPr/>
        </p:nvGrpSpPr>
        <p:grpSpPr bwMode="auto">
          <a:xfrm>
            <a:off x="4489450" y="3929063"/>
            <a:ext cx="1981200" cy="990600"/>
            <a:chOff x="3184" y="3336"/>
            <a:chExt cx="1248" cy="624"/>
          </a:xfrm>
        </p:grpSpPr>
        <p:sp>
          <p:nvSpPr>
            <p:cNvPr id="62492" name="Line 6"/>
            <p:cNvSpPr>
              <a:spLocks noChangeShapeType="1"/>
            </p:cNvSpPr>
            <p:nvPr/>
          </p:nvSpPr>
          <p:spPr bwMode="auto">
            <a:xfrm rot="-5400000">
              <a:off x="2879" y="3648"/>
              <a:ext cx="62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493" name="Line 7"/>
            <p:cNvSpPr>
              <a:spLocks noChangeShapeType="1"/>
            </p:cNvSpPr>
            <p:nvPr/>
          </p:nvSpPr>
          <p:spPr bwMode="auto">
            <a:xfrm>
              <a:off x="3184" y="3344"/>
              <a:ext cx="63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494" name="Line 8"/>
            <p:cNvSpPr>
              <a:spLocks noChangeShapeType="1"/>
            </p:cNvSpPr>
            <p:nvPr/>
          </p:nvSpPr>
          <p:spPr bwMode="auto">
            <a:xfrm>
              <a:off x="3801" y="3344"/>
              <a:ext cx="63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62468" name="Group 9"/>
          <p:cNvGrpSpPr>
            <a:grpSpLocks/>
          </p:cNvGrpSpPr>
          <p:nvPr/>
        </p:nvGrpSpPr>
        <p:grpSpPr bwMode="auto">
          <a:xfrm>
            <a:off x="1890713" y="2290763"/>
            <a:ext cx="4549775" cy="2965450"/>
            <a:chOff x="1547" y="2304"/>
            <a:chExt cx="2866" cy="1868"/>
          </a:xfrm>
        </p:grpSpPr>
        <p:sp>
          <p:nvSpPr>
            <p:cNvPr id="62473" name="Text Box 11"/>
            <p:cNvSpPr txBox="1">
              <a:spLocks noChangeArrowheads="1"/>
            </p:cNvSpPr>
            <p:nvPr/>
          </p:nvSpPr>
          <p:spPr bwMode="auto">
            <a:xfrm>
              <a:off x="2149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2474" name="Text Box 12"/>
            <p:cNvSpPr txBox="1">
              <a:spLocks noChangeArrowheads="1"/>
            </p:cNvSpPr>
            <p:nvPr/>
          </p:nvSpPr>
          <p:spPr bwMode="auto">
            <a:xfrm>
              <a:off x="2765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2475" name="Text Box 13"/>
            <p:cNvSpPr txBox="1">
              <a:spLocks noChangeArrowheads="1"/>
            </p:cNvSpPr>
            <p:nvPr/>
          </p:nvSpPr>
          <p:spPr bwMode="auto">
            <a:xfrm>
              <a:off x="3381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2476" name="Text Box 14"/>
            <p:cNvSpPr txBox="1">
              <a:spLocks noChangeArrowheads="1"/>
            </p:cNvSpPr>
            <p:nvPr/>
          </p:nvSpPr>
          <p:spPr bwMode="auto">
            <a:xfrm>
              <a:off x="3997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2477" name="Text Box 16"/>
            <p:cNvSpPr txBox="1">
              <a:spLocks noChangeArrowheads="1"/>
            </p:cNvSpPr>
            <p:nvPr/>
          </p:nvSpPr>
          <p:spPr bwMode="auto">
            <a:xfrm>
              <a:off x="2149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2478" name="Text Box 17"/>
            <p:cNvSpPr txBox="1">
              <a:spLocks noChangeArrowheads="1"/>
            </p:cNvSpPr>
            <p:nvPr/>
          </p:nvSpPr>
          <p:spPr bwMode="auto">
            <a:xfrm>
              <a:off x="2765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2479" name="Text Box 18"/>
            <p:cNvSpPr txBox="1">
              <a:spLocks noChangeArrowheads="1"/>
            </p:cNvSpPr>
            <p:nvPr/>
          </p:nvSpPr>
          <p:spPr bwMode="auto">
            <a:xfrm>
              <a:off x="3381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2480" name="Text Box 19"/>
            <p:cNvSpPr txBox="1">
              <a:spLocks noChangeArrowheads="1"/>
            </p:cNvSpPr>
            <p:nvPr/>
          </p:nvSpPr>
          <p:spPr bwMode="auto">
            <a:xfrm>
              <a:off x="3997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2481" name="Text Box 21"/>
            <p:cNvSpPr txBox="1">
              <a:spLocks noChangeArrowheads="1"/>
            </p:cNvSpPr>
            <p:nvPr/>
          </p:nvSpPr>
          <p:spPr bwMode="auto">
            <a:xfrm>
              <a:off x="2149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2482" name="Text Box 22"/>
            <p:cNvSpPr txBox="1">
              <a:spLocks noChangeArrowheads="1"/>
            </p:cNvSpPr>
            <p:nvPr/>
          </p:nvSpPr>
          <p:spPr bwMode="auto">
            <a:xfrm>
              <a:off x="2765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2483" name="Text Box 23"/>
            <p:cNvSpPr txBox="1">
              <a:spLocks noChangeArrowheads="1"/>
            </p:cNvSpPr>
            <p:nvPr/>
          </p:nvSpPr>
          <p:spPr bwMode="auto">
            <a:xfrm>
              <a:off x="3381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2484" name="Text Box 24"/>
            <p:cNvSpPr txBox="1">
              <a:spLocks noChangeArrowheads="1"/>
            </p:cNvSpPr>
            <p:nvPr/>
          </p:nvSpPr>
          <p:spPr bwMode="auto">
            <a:xfrm>
              <a:off x="3997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2485" name="Text Box 25"/>
            <p:cNvSpPr txBox="1">
              <a:spLocks noChangeArrowheads="1"/>
            </p:cNvSpPr>
            <p:nvPr/>
          </p:nvSpPr>
          <p:spPr bwMode="auto">
            <a:xfrm>
              <a:off x="1547" y="3544"/>
              <a:ext cx="19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1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62486" name="Text Box 26"/>
            <p:cNvSpPr txBox="1">
              <a:spLocks noChangeArrowheads="1"/>
            </p:cNvSpPr>
            <p:nvPr/>
          </p:nvSpPr>
          <p:spPr bwMode="auto">
            <a:xfrm>
              <a:off x="1547" y="2928"/>
              <a:ext cx="19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2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62487" name="Text Box 27"/>
            <p:cNvSpPr txBox="1">
              <a:spLocks noChangeArrowheads="1"/>
            </p:cNvSpPr>
            <p:nvPr/>
          </p:nvSpPr>
          <p:spPr bwMode="auto">
            <a:xfrm>
              <a:off x="1547" y="2304"/>
              <a:ext cx="19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3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62488" name="Text Box 28"/>
            <p:cNvSpPr txBox="1">
              <a:spLocks noChangeArrowheads="1"/>
            </p:cNvSpPr>
            <p:nvPr/>
          </p:nvSpPr>
          <p:spPr bwMode="auto">
            <a:xfrm>
              <a:off x="1955" y="3948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1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62489" name="Text Box 29"/>
            <p:cNvSpPr txBox="1">
              <a:spLocks noChangeArrowheads="1"/>
            </p:cNvSpPr>
            <p:nvPr/>
          </p:nvSpPr>
          <p:spPr bwMode="auto">
            <a:xfrm>
              <a:off x="2564" y="3952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2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62490" name="Text Box 30"/>
            <p:cNvSpPr txBox="1">
              <a:spLocks noChangeArrowheads="1"/>
            </p:cNvSpPr>
            <p:nvPr/>
          </p:nvSpPr>
          <p:spPr bwMode="auto">
            <a:xfrm>
              <a:off x="3181" y="3956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3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62491" name="Text Box 31"/>
            <p:cNvSpPr txBox="1">
              <a:spLocks noChangeArrowheads="1"/>
            </p:cNvSpPr>
            <p:nvPr/>
          </p:nvSpPr>
          <p:spPr bwMode="auto">
            <a:xfrm>
              <a:off x="3798" y="3960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4</a:t>
              </a:r>
              <a:endParaRPr lang="en-US" altLang="en-US" sz="1400">
                <a:latin typeface="Times New Roman" charset="0"/>
              </a:endParaRPr>
            </a:p>
          </p:txBody>
        </p:sp>
      </p:grpSp>
      <p:sp>
        <p:nvSpPr>
          <p:cNvPr id="62469" name="Rectangle 37"/>
          <p:cNvSpPr>
            <a:spLocks noChangeArrowheads="1"/>
          </p:cNvSpPr>
          <p:nvPr/>
        </p:nvSpPr>
        <p:spPr bwMode="auto">
          <a:xfrm>
            <a:off x="2873375" y="4229100"/>
            <a:ext cx="304800" cy="3048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>
              <a:latin typeface="Times New Roman" charset="0"/>
            </a:endParaRPr>
          </a:p>
        </p:txBody>
      </p:sp>
      <p:pic>
        <p:nvPicPr>
          <p:cNvPr id="62470" name="Picture 39" descr="Beep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5225" y="4152900"/>
            <a:ext cx="60325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471" name="Text Box 16"/>
          <p:cNvSpPr txBox="1">
            <a:spLocks noChangeArrowheads="1"/>
          </p:cNvSpPr>
          <p:nvPr/>
        </p:nvSpPr>
        <p:spPr bwMode="auto">
          <a:xfrm>
            <a:off x="2838450" y="4275138"/>
            <a:ext cx="381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en-US" sz="1600">
                <a:latin typeface="Times New Roman" charset="0"/>
              </a:rPr>
              <a:t>+</a:t>
            </a:r>
          </a:p>
        </p:txBody>
      </p:sp>
      <p:pic>
        <p:nvPicPr>
          <p:cNvPr id="62472" name="Picture 34" descr="karelEast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0600" y="4022725"/>
            <a:ext cx="884238" cy="874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err="1">
                <a:solidFill>
                  <a:schemeClr val="tx1"/>
                </a:solidFill>
                <a:latin typeface="Courier"/>
                <a:cs typeface="Courier"/>
              </a:rPr>
              <a:t>girarIzquierda</a:t>
            </a:r>
            <a:r>
              <a:rPr lang="en-US" sz="4000" b="1" dirty="0">
                <a:solidFill>
                  <a:schemeClr val="tx1"/>
                </a:solidFill>
                <a:latin typeface="Courier"/>
                <a:cs typeface="Courier"/>
              </a:rPr>
              <a:t>();</a:t>
            </a:r>
          </a:p>
        </p:txBody>
      </p:sp>
      <p:sp>
        <p:nvSpPr>
          <p:cNvPr id="66562" name="Rectangle 4"/>
          <p:cNvSpPr>
            <a:spLocks noChangeArrowheads="1"/>
          </p:cNvSpPr>
          <p:nvPr/>
        </p:nvSpPr>
        <p:spPr bwMode="auto">
          <a:xfrm>
            <a:off x="2522538" y="1984375"/>
            <a:ext cx="3938587" cy="2922588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>
              <a:latin typeface="Times New Roman" charset="0"/>
            </a:endParaRPr>
          </a:p>
        </p:txBody>
      </p:sp>
      <p:grpSp>
        <p:nvGrpSpPr>
          <p:cNvPr id="66563" name="Group 5"/>
          <p:cNvGrpSpPr>
            <a:grpSpLocks/>
          </p:cNvGrpSpPr>
          <p:nvPr/>
        </p:nvGrpSpPr>
        <p:grpSpPr bwMode="auto">
          <a:xfrm>
            <a:off x="4489450" y="3929063"/>
            <a:ext cx="1981200" cy="990600"/>
            <a:chOff x="3184" y="3336"/>
            <a:chExt cx="1248" cy="624"/>
          </a:xfrm>
        </p:grpSpPr>
        <p:sp>
          <p:nvSpPr>
            <p:cNvPr id="66588" name="Line 6"/>
            <p:cNvSpPr>
              <a:spLocks noChangeShapeType="1"/>
            </p:cNvSpPr>
            <p:nvPr/>
          </p:nvSpPr>
          <p:spPr bwMode="auto">
            <a:xfrm rot="-5400000">
              <a:off x="2879" y="3648"/>
              <a:ext cx="62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589" name="Line 7"/>
            <p:cNvSpPr>
              <a:spLocks noChangeShapeType="1"/>
            </p:cNvSpPr>
            <p:nvPr/>
          </p:nvSpPr>
          <p:spPr bwMode="auto">
            <a:xfrm>
              <a:off x="3184" y="3344"/>
              <a:ext cx="63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590" name="Line 8"/>
            <p:cNvSpPr>
              <a:spLocks noChangeShapeType="1"/>
            </p:cNvSpPr>
            <p:nvPr/>
          </p:nvSpPr>
          <p:spPr bwMode="auto">
            <a:xfrm>
              <a:off x="3801" y="3344"/>
              <a:ext cx="63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66564" name="Group 9"/>
          <p:cNvGrpSpPr>
            <a:grpSpLocks/>
          </p:cNvGrpSpPr>
          <p:nvPr/>
        </p:nvGrpSpPr>
        <p:grpSpPr bwMode="auto">
          <a:xfrm>
            <a:off x="1890713" y="2290763"/>
            <a:ext cx="4549775" cy="2965450"/>
            <a:chOff x="1547" y="2304"/>
            <a:chExt cx="2866" cy="1868"/>
          </a:xfrm>
        </p:grpSpPr>
        <p:sp>
          <p:nvSpPr>
            <p:cNvPr id="66569" name="Text Box 11"/>
            <p:cNvSpPr txBox="1">
              <a:spLocks noChangeArrowheads="1"/>
            </p:cNvSpPr>
            <p:nvPr/>
          </p:nvSpPr>
          <p:spPr bwMode="auto">
            <a:xfrm>
              <a:off x="2149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6570" name="Text Box 12"/>
            <p:cNvSpPr txBox="1">
              <a:spLocks noChangeArrowheads="1"/>
            </p:cNvSpPr>
            <p:nvPr/>
          </p:nvSpPr>
          <p:spPr bwMode="auto">
            <a:xfrm>
              <a:off x="2765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6571" name="Text Box 13"/>
            <p:cNvSpPr txBox="1">
              <a:spLocks noChangeArrowheads="1"/>
            </p:cNvSpPr>
            <p:nvPr/>
          </p:nvSpPr>
          <p:spPr bwMode="auto">
            <a:xfrm>
              <a:off x="3381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6572" name="Text Box 14"/>
            <p:cNvSpPr txBox="1">
              <a:spLocks noChangeArrowheads="1"/>
            </p:cNvSpPr>
            <p:nvPr/>
          </p:nvSpPr>
          <p:spPr bwMode="auto">
            <a:xfrm>
              <a:off x="3997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6573" name="Text Box 16"/>
            <p:cNvSpPr txBox="1">
              <a:spLocks noChangeArrowheads="1"/>
            </p:cNvSpPr>
            <p:nvPr/>
          </p:nvSpPr>
          <p:spPr bwMode="auto">
            <a:xfrm>
              <a:off x="2149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6574" name="Text Box 17"/>
            <p:cNvSpPr txBox="1">
              <a:spLocks noChangeArrowheads="1"/>
            </p:cNvSpPr>
            <p:nvPr/>
          </p:nvSpPr>
          <p:spPr bwMode="auto">
            <a:xfrm>
              <a:off x="2765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6575" name="Text Box 18"/>
            <p:cNvSpPr txBox="1">
              <a:spLocks noChangeArrowheads="1"/>
            </p:cNvSpPr>
            <p:nvPr/>
          </p:nvSpPr>
          <p:spPr bwMode="auto">
            <a:xfrm>
              <a:off x="3381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6576" name="Text Box 19"/>
            <p:cNvSpPr txBox="1">
              <a:spLocks noChangeArrowheads="1"/>
            </p:cNvSpPr>
            <p:nvPr/>
          </p:nvSpPr>
          <p:spPr bwMode="auto">
            <a:xfrm>
              <a:off x="3997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6577" name="Text Box 21"/>
            <p:cNvSpPr txBox="1">
              <a:spLocks noChangeArrowheads="1"/>
            </p:cNvSpPr>
            <p:nvPr/>
          </p:nvSpPr>
          <p:spPr bwMode="auto">
            <a:xfrm>
              <a:off x="2149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6578" name="Text Box 22"/>
            <p:cNvSpPr txBox="1">
              <a:spLocks noChangeArrowheads="1"/>
            </p:cNvSpPr>
            <p:nvPr/>
          </p:nvSpPr>
          <p:spPr bwMode="auto">
            <a:xfrm>
              <a:off x="2765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6579" name="Text Box 23"/>
            <p:cNvSpPr txBox="1">
              <a:spLocks noChangeArrowheads="1"/>
            </p:cNvSpPr>
            <p:nvPr/>
          </p:nvSpPr>
          <p:spPr bwMode="auto">
            <a:xfrm>
              <a:off x="3381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6580" name="Text Box 24"/>
            <p:cNvSpPr txBox="1">
              <a:spLocks noChangeArrowheads="1"/>
            </p:cNvSpPr>
            <p:nvPr/>
          </p:nvSpPr>
          <p:spPr bwMode="auto">
            <a:xfrm>
              <a:off x="3997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6581" name="Text Box 25"/>
            <p:cNvSpPr txBox="1">
              <a:spLocks noChangeArrowheads="1"/>
            </p:cNvSpPr>
            <p:nvPr/>
          </p:nvSpPr>
          <p:spPr bwMode="auto">
            <a:xfrm>
              <a:off x="1547" y="3544"/>
              <a:ext cx="19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1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66582" name="Text Box 26"/>
            <p:cNvSpPr txBox="1">
              <a:spLocks noChangeArrowheads="1"/>
            </p:cNvSpPr>
            <p:nvPr/>
          </p:nvSpPr>
          <p:spPr bwMode="auto">
            <a:xfrm>
              <a:off x="1547" y="2928"/>
              <a:ext cx="19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2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66583" name="Text Box 27"/>
            <p:cNvSpPr txBox="1">
              <a:spLocks noChangeArrowheads="1"/>
            </p:cNvSpPr>
            <p:nvPr/>
          </p:nvSpPr>
          <p:spPr bwMode="auto">
            <a:xfrm>
              <a:off x="1547" y="2304"/>
              <a:ext cx="19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3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66584" name="Text Box 28"/>
            <p:cNvSpPr txBox="1">
              <a:spLocks noChangeArrowheads="1"/>
            </p:cNvSpPr>
            <p:nvPr/>
          </p:nvSpPr>
          <p:spPr bwMode="auto">
            <a:xfrm>
              <a:off x="1955" y="3948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1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66585" name="Text Box 29"/>
            <p:cNvSpPr txBox="1">
              <a:spLocks noChangeArrowheads="1"/>
            </p:cNvSpPr>
            <p:nvPr/>
          </p:nvSpPr>
          <p:spPr bwMode="auto">
            <a:xfrm>
              <a:off x="2564" y="3952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2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66586" name="Text Box 30"/>
            <p:cNvSpPr txBox="1">
              <a:spLocks noChangeArrowheads="1"/>
            </p:cNvSpPr>
            <p:nvPr/>
          </p:nvSpPr>
          <p:spPr bwMode="auto">
            <a:xfrm>
              <a:off x="3181" y="3956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3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66587" name="Text Box 31"/>
            <p:cNvSpPr txBox="1">
              <a:spLocks noChangeArrowheads="1"/>
            </p:cNvSpPr>
            <p:nvPr/>
          </p:nvSpPr>
          <p:spPr bwMode="auto">
            <a:xfrm>
              <a:off x="3798" y="3960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4</a:t>
              </a:r>
              <a:endParaRPr lang="en-US" altLang="en-US" sz="1400">
                <a:latin typeface="Times New Roman" charset="0"/>
              </a:endParaRPr>
            </a:p>
          </p:txBody>
        </p:sp>
      </p:grpSp>
      <p:sp>
        <p:nvSpPr>
          <p:cNvPr id="66565" name="Rectangle 37"/>
          <p:cNvSpPr>
            <a:spLocks noChangeArrowheads="1"/>
          </p:cNvSpPr>
          <p:nvPr/>
        </p:nvSpPr>
        <p:spPr bwMode="auto">
          <a:xfrm>
            <a:off x="2873375" y="4229100"/>
            <a:ext cx="304800" cy="3048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>
              <a:latin typeface="Times New Roman" charset="0"/>
            </a:endParaRPr>
          </a:p>
        </p:txBody>
      </p:sp>
      <p:pic>
        <p:nvPicPr>
          <p:cNvPr id="66566" name="Picture 39" descr="Beep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5225" y="4152900"/>
            <a:ext cx="60325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6567" name="Text Box 16"/>
          <p:cNvSpPr txBox="1">
            <a:spLocks noChangeArrowheads="1"/>
          </p:cNvSpPr>
          <p:nvPr/>
        </p:nvSpPr>
        <p:spPr bwMode="auto">
          <a:xfrm>
            <a:off x="2838450" y="4275138"/>
            <a:ext cx="381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en-US" sz="1600">
                <a:latin typeface="Times New Roman" charset="0"/>
              </a:rPr>
              <a:t>+</a:t>
            </a:r>
          </a:p>
        </p:txBody>
      </p:sp>
      <p:pic>
        <p:nvPicPr>
          <p:cNvPr id="66568" name="Picture 34" descr="karelEast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0600" y="4022725"/>
            <a:ext cx="884238" cy="874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err="1">
                <a:solidFill>
                  <a:schemeClr val="tx1"/>
                </a:solidFill>
                <a:latin typeface="Courier"/>
                <a:cs typeface="Courier"/>
              </a:rPr>
              <a:t>girarIzquierda</a:t>
            </a:r>
            <a:r>
              <a:rPr lang="en-US" sz="4000" b="1" dirty="0">
                <a:solidFill>
                  <a:schemeClr val="tx1"/>
                </a:solidFill>
                <a:latin typeface="Courier"/>
                <a:cs typeface="Courier"/>
              </a:rPr>
              <a:t>();</a:t>
            </a:r>
          </a:p>
        </p:txBody>
      </p:sp>
      <p:sp>
        <p:nvSpPr>
          <p:cNvPr id="68610" name="Rectangle 4"/>
          <p:cNvSpPr>
            <a:spLocks noChangeArrowheads="1"/>
          </p:cNvSpPr>
          <p:nvPr/>
        </p:nvSpPr>
        <p:spPr bwMode="auto">
          <a:xfrm>
            <a:off x="2522538" y="1984375"/>
            <a:ext cx="3938587" cy="2922588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>
              <a:latin typeface="Times New Roman" charset="0"/>
            </a:endParaRPr>
          </a:p>
        </p:txBody>
      </p:sp>
      <p:grpSp>
        <p:nvGrpSpPr>
          <p:cNvPr id="68611" name="Group 5"/>
          <p:cNvGrpSpPr>
            <a:grpSpLocks/>
          </p:cNvGrpSpPr>
          <p:nvPr/>
        </p:nvGrpSpPr>
        <p:grpSpPr bwMode="auto">
          <a:xfrm>
            <a:off x="4489450" y="3929063"/>
            <a:ext cx="1981200" cy="990600"/>
            <a:chOff x="3184" y="3336"/>
            <a:chExt cx="1248" cy="624"/>
          </a:xfrm>
        </p:grpSpPr>
        <p:sp>
          <p:nvSpPr>
            <p:cNvPr id="68636" name="Line 6"/>
            <p:cNvSpPr>
              <a:spLocks noChangeShapeType="1"/>
            </p:cNvSpPr>
            <p:nvPr/>
          </p:nvSpPr>
          <p:spPr bwMode="auto">
            <a:xfrm rot="-5400000">
              <a:off x="2879" y="3648"/>
              <a:ext cx="62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637" name="Line 7"/>
            <p:cNvSpPr>
              <a:spLocks noChangeShapeType="1"/>
            </p:cNvSpPr>
            <p:nvPr/>
          </p:nvSpPr>
          <p:spPr bwMode="auto">
            <a:xfrm>
              <a:off x="3184" y="3344"/>
              <a:ext cx="63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638" name="Line 8"/>
            <p:cNvSpPr>
              <a:spLocks noChangeShapeType="1"/>
            </p:cNvSpPr>
            <p:nvPr/>
          </p:nvSpPr>
          <p:spPr bwMode="auto">
            <a:xfrm>
              <a:off x="3801" y="3344"/>
              <a:ext cx="63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68612" name="Group 9"/>
          <p:cNvGrpSpPr>
            <a:grpSpLocks/>
          </p:cNvGrpSpPr>
          <p:nvPr/>
        </p:nvGrpSpPr>
        <p:grpSpPr bwMode="auto">
          <a:xfrm>
            <a:off x="1890713" y="2290763"/>
            <a:ext cx="4549775" cy="2965450"/>
            <a:chOff x="1547" y="2304"/>
            <a:chExt cx="2866" cy="1868"/>
          </a:xfrm>
        </p:grpSpPr>
        <p:sp>
          <p:nvSpPr>
            <p:cNvPr id="68617" name="Text Box 11"/>
            <p:cNvSpPr txBox="1">
              <a:spLocks noChangeArrowheads="1"/>
            </p:cNvSpPr>
            <p:nvPr/>
          </p:nvSpPr>
          <p:spPr bwMode="auto">
            <a:xfrm>
              <a:off x="2149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8618" name="Text Box 12"/>
            <p:cNvSpPr txBox="1">
              <a:spLocks noChangeArrowheads="1"/>
            </p:cNvSpPr>
            <p:nvPr/>
          </p:nvSpPr>
          <p:spPr bwMode="auto">
            <a:xfrm>
              <a:off x="2765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8619" name="Text Box 13"/>
            <p:cNvSpPr txBox="1">
              <a:spLocks noChangeArrowheads="1"/>
            </p:cNvSpPr>
            <p:nvPr/>
          </p:nvSpPr>
          <p:spPr bwMode="auto">
            <a:xfrm>
              <a:off x="3381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8620" name="Text Box 14"/>
            <p:cNvSpPr txBox="1">
              <a:spLocks noChangeArrowheads="1"/>
            </p:cNvSpPr>
            <p:nvPr/>
          </p:nvSpPr>
          <p:spPr bwMode="auto">
            <a:xfrm>
              <a:off x="3997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8621" name="Text Box 16"/>
            <p:cNvSpPr txBox="1">
              <a:spLocks noChangeArrowheads="1"/>
            </p:cNvSpPr>
            <p:nvPr/>
          </p:nvSpPr>
          <p:spPr bwMode="auto">
            <a:xfrm>
              <a:off x="2149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8622" name="Text Box 17"/>
            <p:cNvSpPr txBox="1">
              <a:spLocks noChangeArrowheads="1"/>
            </p:cNvSpPr>
            <p:nvPr/>
          </p:nvSpPr>
          <p:spPr bwMode="auto">
            <a:xfrm>
              <a:off x="2765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8623" name="Text Box 18"/>
            <p:cNvSpPr txBox="1">
              <a:spLocks noChangeArrowheads="1"/>
            </p:cNvSpPr>
            <p:nvPr/>
          </p:nvSpPr>
          <p:spPr bwMode="auto">
            <a:xfrm>
              <a:off x="3381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8624" name="Text Box 19"/>
            <p:cNvSpPr txBox="1">
              <a:spLocks noChangeArrowheads="1"/>
            </p:cNvSpPr>
            <p:nvPr/>
          </p:nvSpPr>
          <p:spPr bwMode="auto">
            <a:xfrm>
              <a:off x="3997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8625" name="Text Box 21"/>
            <p:cNvSpPr txBox="1">
              <a:spLocks noChangeArrowheads="1"/>
            </p:cNvSpPr>
            <p:nvPr/>
          </p:nvSpPr>
          <p:spPr bwMode="auto">
            <a:xfrm>
              <a:off x="2149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8626" name="Text Box 22"/>
            <p:cNvSpPr txBox="1">
              <a:spLocks noChangeArrowheads="1"/>
            </p:cNvSpPr>
            <p:nvPr/>
          </p:nvSpPr>
          <p:spPr bwMode="auto">
            <a:xfrm>
              <a:off x="2765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8627" name="Text Box 23"/>
            <p:cNvSpPr txBox="1">
              <a:spLocks noChangeArrowheads="1"/>
            </p:cNvSpPr>
            <p:nvPr/>
          </p:nvSpPr>
          <p:spPr bwMode="auto">
            <a:xfrm>
              <a:off x="3381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8628" name="Text Box 24"/>
            <p:cNvSpPr txBox="1">
              <a:spLocks noChangeArrowheads="1"/>
            </p:cNvSpPr>
            <p:nvPr/>
          </p:nvSpPr>
          <p:spPr bwMode="auto">
            <a:xfrm>
              <a:off x="3997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8629" name="Text Box 25"/>
            <p:cNvSpPr txBox="1">
              <a:spLocks noChangeArrowheads="1"/>
            </p:cNvSpPr>
            <p:nvPr/>
          </p:nvSpPr>
          <p:spPr bwMode="auto">
            <a:xfrm>
              <a:off x="1547" y="3544"/>
              <a:ext cx="19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1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68630" name="Text Box 26"/>
            <p:cNvSpPr txBox="1">
              <a:spLocks noChangeArrowheads="1"/>
            </p:cNvSpPr>
            <p:nvPr/>
          </p:nvSpPr>
          <p:spPr bwMode="auto">
            <a:xfrm>
              <a:off x="1547" y="2928"/>
              <a:ext cx="19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2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68631" name="Text Box 27"/>
            <p:cNvSpPr txBox="1">
              <a:spLocks noChangeArrowheads="1"/>
            </p:cNvSpPr>
            <p:nvPr/>
          </p:nvSpPr>
          <p:spPr bwMode="auto">
            <a:xfrm>
              <a:off x="1547" y="2304"/>
              <a:ext cx="19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3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68632" name="Text Box 28"/>
            <p:cNvSpPr txBox="1">
              <a:spLocks noChangeArrowheads="1"/>
            </p:cNvSpPr>
            <p:nvPr/>
          </p:nvSpPr>
          <p:spPr bwMode="auto">
            <a:xfrm>
              <a:off x="1955" y="3948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1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68633" name="Text Box 29"/>
            <p:cNvSpPr txBox="1">
              <a:spLocks noChangeArrowheads="1"/>
            </p:cNvSpPr>
            <p:nvPr/>
          </p:nvSpPr>
          <p:spPr bwMode="auto">
            <a:xfrm>
              <a:off x="2564" y="3952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2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68634" name="Text Box 30"/>
            <p:cNvSpPr txBox="1">
              <a:spLocks noChangeArrowheads="1"/>
            </p:cNvSpPr>
            <p:nvPr/>
          </p:nvSpPr>
          <p:spPr bwMode="auto">
            <a:xfrm>
              <a:off x="3181" y="3956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3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68635" name="Text Box 31"/>
            <p:cNvSpPr txBox="1">
              <a:spLocks noChangeArrowheads="1"/>
            </p:cNvSpPr>
            <p:nvPr/>
          </p:nvSpPr>
          <p:spPr bwMode="auto">
            <a:xfrm>
              <a:off x="3798" y="3960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4</a:t>
              </a:r>
              <a:endParaRPr lang="en-US" altLang="en-US" sz="1400">
                <a:latin typeface="Times New Roman" charset="0"/>
              </a:endParaRPr>
            </a:p>
          </p:txBody>
        </p:sp>
      </p:grpSp>
      <p:sp>
        <p:nvSpPr>
          <p:cNvPr id="68613" name="Rectangle 37"/>
          <p:cNvSpPr>
            <a:spLocks noChangeArrowheads="1"/>
          </p:cNvSpPr>
          <p:nvPr/>
        </p:nvSpPr>
        <p:spPr bwMode="auto">
          <a:xfrm>
            <a:off x="2873375" y="4229100"/>
            <a:ext cx="304800" cy="3048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>
              <a:latin typeface="Times New Roman" charset="0"/>
            </a:endParaRPr>
          </a:p>
        </p:txBody>
      </p:sp>
      <p:pic>
        <p:nvPicPr>
          <p:cNvPr id="68614" name="Picture 39" descr="Beep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5225" y="4152900"/>
            <a:ext cx="60325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8615" name="Text Box 16"/>
          <p:cNvSpPr txBox="1">
            <a:spLocks noChangeArrowheads="1"/>
          </p:cNvSpPr>
          <p:nvPr/>
        </p:nvSpPr>
        <p:spPr bwMode="auto">
          <a:xfrm>
            <a:off x="2838450" y="4275138"/>
            <a:ext cx="381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en-US" sz="1600">
                <a:latin typeface="Times New Roman" charset="0"/>
              </a:rPr>
              <a:t>+</a:t>
            </a:r>
          </a:p>
        </p:txBody>
      </p:sp>
      <p:pic>
        <p:nvPicPr>
          <p:cNvPr id="68616" name="Picture 34" descr="karelEast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5400000">
            <a:off x="3632994" y="4023519"/>
            <a:ext cx="882650" cy="874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err="1">
                <a:solidFill>
                  <a:schemeClr val="tx1"/>
                </a:solidFill>
                <a:latin typeface="Courier"/>
                <a:cs typeface="Courier"/>
              </a:rPr>
              <a:t>recogerCono</a:t>
            </a:r>
            <a:r>
              <a:rPr lang="en-US" sz="4000" b="1" dirty="0">
                <a:solidFill>
                  <a:schemeClr val="tx1"/>
                </a:solidFill>
                <a:latin typeface="Courier"/>
                <a:cs typeface="Courier"/>
              </a:rPr>
              <a:t>();</a:t>
            </a:r>
          </a:p>
        </p:txBody>
      </p:sp>
      <p:sp>
        <p:nvSpPr>
          <p:cNvPr id="72706" name="Rectangle 4"/>
          <p:cNvSpPr>
            <a:spLocks noChangeArrowheads="1"/>
          </p:cNvSpPr>
          <p:nvPr/>
        </p:nvSpPr>
        <p:spPr bwMode="auto">
          <a:xfrm>
            <a:off x="2522538" y="1984375"/>
            <a:ext cx="3938587" cy="2922588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>
              <a:latin typeface="Times New Roman" charset="0"/>
            </a:endParaRPr>
          </a:p>
        </p:txBody>
      </p:sp>
      <p:grpSp>
        <p:nvGrpSpPr>
          <p:cNvPr id="72707" name="Group 5"/>
          <p:cNvGrpSpPr>
            <a:grpSpLocks/>
          </p:cNvGrpSpPr>
          <p:nvPr/>
        </p:nvGrpSpPr>
        <p:grpSpPr bwMode="auto">
          <a:xfrm>
            <a:off x="4489450" y="3929063"/>
            <a:ext cx="1981200" cy="990600"/>
            <a:chOff x="3184" y="3336"/>
            <a:chExt cx="1248" cy="624"/>
          </a:xfrm>
        </p:grpSpPr>
        <p:sp>
          <p:nvSpPr>
            <p:cNvPr id="72732" name="Line 6"/>
            <p:cNvSpPr>
              <a:spLocks noChangeShapeType="1"/>
            </p:cNvSpPr>
            <p:nvPr/>
          </p:nvSpPr>
          <p:spPr bwMode="auto">
            <a:xfrm rot="-5400000">
              <a:off x="2879" y="3648"/>
              <a:ext cx="62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733" name="Line 7"/>
            <p:cNvSpPr>
              <a:spLocks noChangeShapeType="1"/>
            </p:cNvSpPr>
            <p:nvPr/>
          </p:nvSpPr>
          <p:spPr bwMode="auto">
            <a:xfrm>
              <a:off x="3184" y="3344"/>
              <a:ext cx="63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734" name="Line 8"/>
            <p:cNvSpPr>
              <a:spLocks noChangeShapeType="1"/>
            </p:cNvSpPr>
            <p:nvPr/>
          </p:nvSpPr>
          <p:spPr bwMode="auto">
            <a:xfrm>
              <a:off x="3801" y="3344"/>
              <a:ext cx="63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72708" name="Group 9"/>
          <p:cNvGrpSpPr>
            <a:grpSpLocks/>
          </p:cNvGrpSpPr>
          <p:nvPr/>
        </p:nvGrpSpPr>
        <p:grpSpPr bwMode="auto">
          <a:xfrm>
            <a:off x="1890713" y="2290763"/>
            <a:ext cx="4549775" cy="2965450"/>
            <a:chOff x="1547" y="2304"/>
            <a:chExt cx="2866" cy="1868"/>
          </a:xfrm>
        </p:grpSpPr>
        <p:sp>
          <p:nvSpPr>
            <p:cNvPr id="72713" name="Text Box 11"/>
            <p:cNvSpPr txBox="1">
              <a:spLocks noChangeArrowheads="1"/>
            </p:cNvSpPr>
            <p:nvPr/>
          </p:nvSpPr>
          <p:spPr bwMode="auto">
            <a:xfrm>
              <a:off x="2149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2714" name="Text Box 12"/>
            <p:cNvSpPr txBox="1">
              <a:spLocks noChangeArrowheads="1"/>
            </p:cNvSpPr>
            <p:nvPr/>
          </p:nvSpPr>
          <p:spPr bwMode="auto">
            <a:xfrm>
              <a:off x="2765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2715" name="Text Box 13"/>
            <p:cNvSpPr txBox="1">
              <a:spLocks noChangeArrowheads="1"/>
            </p:cNvSpPr>
            <p:nvPr/>
          </p:nvSpPr>
          <p:spPr bwMode="auto">
            <a:xfrm>
              <a:off x="3381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2716" name="Text Box 14"/>
            <p:cNvSpPr txBox="1">
              <a:spLocks noChangeArrowheads="1"/>
            </p:cNvSpPr>
            <p:nvPr/>
          </p:nvSpPr>
          <p:spPr bwMode="auto">
            <a:xfrm>
              <a:off x="3997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2717" name="Text Box 16"/>
            <p:cNvSpPr txBox="1">
              <a:spLocks noChangeArrowheads="1"/>
            </p:cNvSpPr>
            <p:nvPr/>
          </p:nvSpPr>
          <p:spPr bwMode="auto">
            <a:xfrm>
              <a:off x="2149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2718" name="Text Box 17"/>
            <p:cNvSpPr txBox="1">
              <a:spLocks noChangeArrowheads="1"/>
            </p:cNvSpPr>
            <p:nvPr/>
          </p:nvSpPr>
          <p:spPr bwMode="auto">
            <a:xfrm>
              <a:off x="2765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2719" name="Text Box 18"/>
            <p:cNvSpPr txBox="1">
              <a:spLocks noChangeArrowheads="1"/>
            </p:cNvSpPr>
            <p:nvPr/>
          </p:nvSpPr>
          <p:spPr bwMode="auto">
            <a:xfrm>
              <a:off x="3381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2720" name="Text Box 19"/>
            <p:cNvSpPr txBox="1">
              <a:spLocks noChangeArrowheads="1"/>
            </p:cNvSpPr>
            <p:nvPr/>
          </p:nvSpPr>
          <p:spPr bwMode="auto">
            <a:xfrm>
              <a:off x="3997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2721" name="Text Box 21"/>
            <p:cNvSpPr txBox="1">
              <a:spLocks noChangeArrowheads="1"/>
            </p:cNvSpPr>
            <p:nvPr/>
          </p:nvSpPr>
          <p:spPr bwMode="auto">
            <a:xfrm>
              <a:off x="2149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2722" name="Text Box 22"/>
            <p:cNvSpPr txBox="1">
              <a:spLocks noChangeArrowheads="1"/>
            </p:cNvSpPr>
            <p:nvPr/>
          </p:nvSpPr>
          <p:spPr bwMode="auto">
            <a:xfrm>
              <a:off x="2765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2723" name="Text Box 23"/>
            <p:cNvSpPr txBox="1">
              <a:spLocks noChangeArrowheads="1"/>
            </p:cNvSpPr>
            <p:nvPr/>
          </p:nvSpPr>
          <p:spPr bwMode="auto">
            <a:xfrm>
              <a:off x="3381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2724" name="Text Box 24"/>
            <p:cNvSpPr txBox="1">
              <a:spLocks noChangeArrowheads="1"/>
            </p:cNvSpPr>
            <p:nvPr/>
          </p:nvSpPr>
          <p:spPr bwMode="auto">
            <a:xfrm>
              <a:off x="3997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2725" name="Text Box 25"/>
            <p:cNvSpPr txBox="1">
              <a:spLocks noChangeArrowheads="1"/>
            </p:cNvSpPr>
            <p:nvPr/>
          </p:nvSpPr>
          <p:spPr bwMode="auto">
            <a:xfrm>
              <a:off x="1547" y="3544"/>
              <a:ext cx="19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1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72726" name="Text Box 26"/>
            <p:cNvSpPr txBox="1">
              <a:spLocks noChangeArrowheads="1"/>
            </p:cNvSpPr>
            <p:nvPr/>
          </p:nvSpPr>
          <p:spPr bwMode="auto">
            <a:xfrm>
              <a:off x="1547" y="2928"/>
              <a:ext cx="19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2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72727" name="Text Box 27"/>
            <p:cNvSpPr txBox="1">
              <a:spLocks noChangeArrowheads="1"/>
            </p:cNvSpPr>
            <p:nvPr/>
          </p:nvSpPr>
          <p:spPr bwMode="auto">
            <a:xfrm>
              <a:off x="1547" y="2304"/>
              <a:ext cx="19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3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72728" name="Text Box 28"/>
            <p:cNvSpPr txBox="1">
              <a:spLocks noChangeArrowheads="1"/>
            </p:cNvSpPr>
            <p:nvPr/>
          </p:nvSpPr>
          <p:spPr bwMode="auto">
            <a:xfrm>
              <a:off x="1955" y="3948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1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72729" name="Text Box 29"/>
            <p:cNvSpPr txBox="1">
              <a:spLocks noChangeArrowheads="1"/>
            </p:cNvSpPr>
            <p:nvPr/>
          </p:nvSpPr>
          <p:spPr bwMode="auto">
            <a:xfrm>
              <a:off x="2564" y="3952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2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72730" name="Text Box 30"/>
            <p:cNvSpPr txBox="1">
              <a:spLocks noChangeArrowheads="1"/>
            </p:cNvSpPr>
            <p:nvPr/>
          </p:nvSpPr>
          <p:spPr bwMode="auto">
            <a:xfrm>
              <a:off x="3181" y="3956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3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72731" name="Text Box 31"/>
            <p:cNvSpPr txBox="1">
              <a:spLocks noChangeArrowheads="1"/>
            </p:cNvSpPr>
            <p:nvPr/>
          </p:nvSpPr>
          <p:spPr bwMode="auto">
            <a:xfrm>
              <a:off x="3798" y="3960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4</a:t>
              </a:r>
              <a:endParaRPr lang="en-US" altLang="en-US" sz="1400">
                <a:latin typeface="Times New Roman" charset="0"/>
              </a:endParaRPr>
            </a:p>
          </p:txBody>
        </p:sp>
      </p:grpSp>
      <p:sp>
        <p:nvSpPr>
          <p:cNvPr id="72709" name="Rectangle 37"/>
          <p:cNvSpPr>
            <a:spLocks noChangeArrowheads="1"/>
          </p:cNvSpPr>
          <p:nvPr/>
        </p:nvSpPr>
        <p:spPr bwMode="auto">
          <a:xfrm>
            <a:off x="2873375" y="4229100"/>
            <a:ext cx="304800" cy="3048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>
              <a:latin typeface="Times New Roman" charset="0"/>
            </a:endParaRPr>
          </a:p>
        </p:txBody>
      </p:sp>
      <p:pic>
        <p:nvPicPr>
          <p:cNvPr id="72710" name="Picture 39" descr="Beep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5225" y="4152900"/>
            <a:ext cx="60325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2711" name="Text Box 16"/>
          <p:cNvSpPr txBox="1">
            <a:spLocks noChangeArrowheads="1"/>
          </p:cNvSpPr>
          <p:nvPr/>
        </p:nvSpPr>
        <p:spPr bwMode="auto">
          <a:xfrm>
            <a:off x="2838450" y="4275138"/>
            <a:ext cx="381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en-US" sz="1600">
                <a:latin typeface="Times New Roman" charset="0"/>
              </a:rPr>
              <a:t>+</a:t>
            </a:r>
          </a:p>
        </p:txBody>
      </p:sp>
      <p:pic>
        <p:nvPicPr>
          <p:cNvPr id="72712" name="Picture 34" descr="karelEast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5400000">
            <a:off x="3632994" y="4023519"/>
            <a:ext cx="882650" cy="874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err="1">
                <a:solidFill>
                  <a:schemeClr val="tx1"/>
                </a:solidFill>
                <a:latin typeface="Courier"/>
                <a:cs typeface="Courier"/>
              </a:rPr>
              <a:t>recogerCono</a:t>
            </a:r>
            <a:r>
              <a:rPr lang="en-US" sz="4000" b="1" dirty="0">
                <a:solidFill>
                  <a:schemeClr val="tx1"/>
                </a:solidFill>
                <a:latin typeface="Courier"/>
                <a:cs typeface="Courier"/>
              </a:rPr>
              <a:t>();</a:t>
            </a:r>
          </a:p>
        </p:txBody>
      </p:sp>
      <p:sp>
        <p:nvSpPr>
          <p:cNvPr id="74754" name="Rectangle 4"/>
          <p:cNvSpPr>
            <a:spLocks noChangeArrowheads="1"/>
          </p:cNvSpPr>
          <p:nvPr/>
        </p:nvSpPr>
        <p:spPr bwMode="auto">
          <a:xfrm>
            <a:off x="2522538" y="1984375"/>
            <a:ext cx="3938587" cy="2922588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>
              <a:latin typeface="Times New Roman" charset="0"/>
            </a:endParaRPr>
          </a:p>
        </p:txBody>
      </p:sp>
      <p:grpSp>
        <p:nvGrpSpPr>
          <p:cNvPr id="74755" name="Group 5"/>
          <p:cNvGrpSpPr>
            <a:grpSpLocks/>
          </p:cNvGrpSpPr>
          <p:nvPr/>
        </p:nvGrpSpPr>
        <p:grpSpPr bwMode="auto">
          <a:xfrm>
            <a:off x="4489450" y="3929063"/>
            <a:ext cx="1981200" cy="990600"/>
            <a:chOff x="3184" y="3336"/>
            <a:chExt cx="1248" cy="624"/>
          </a:xfrm>
        </p:grpSpPr>
        <p:sp>
          <p:nvSpPr>
            <p:cNvPr id="74779" name="Line 6"/>
            <p:cNvSpPr>
              <a:spLocks noChangeShapeType="1"/>
            </p:cNvSpPr>
            <p:nvPr/>
          </p:nvSpPr>
          <p:spPr bwMode="auto">
            <a:xfrm rot="-5400000">
              <a:off x="2879" y="3648"/>
              <a:ext cx="62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780" name="Line 7"/>
            <p:cNvSpPr>
              <a:spLocks noChangeShapeType="1"/>
            </p:cNvSpPr>
            <p:nvPr/>
          </p:nvSpPr>
          <p:spPr bwMode="auto">
            <a:xfrm>
              <a:off x="3184" y="3344"/>
              <a:ext cx="63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781" name="Line 8"/>
            <p:cNvSpPr>
              <a:spLocks noChangeShapeType="1"/>
            </p:cNvSpPr>
            <p:nvPr/>
          </p:nvSpPr>
          <p:spPr bwMode="auto">
            <a:xfrm>
              <a:off x="3801" y="3344"/>
              <a:ext cx="63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74756" name="Group 9"/>
          <p:cNvGrpSpPr>
            <a:grpSpLocks/>
          </p:cNvGrpSpPr>
          <p:nvPr/>
        </p:nvGrpSpPr>
        <p:grpSpPr bwMode="auto">
          <a:xfrm>
            <a:off x="1890713" y="2290763"/>
            <a:ext cx="4549775" cy="2965450"/>
            <a:chOff x="1547" y="2304"/>
            <a:chExt cx="2866" cy="1868"/>
          </a:xfrm>
        </p:grpSpPr>
        <p:sp>
          <p:nvSpPr>
            <p:cNvPr id="74760" name="Text Box 11"/>
            <p:cNvSpPr txBox="1">
              <a:spLocks noChangeArrowheads="1"/>
            </p:cNvSpPr>
            <p:nvPr/>
          </p:nvSpPr>
          <p:spPr bwMode="auto">
            <a:xfrm>
              <a:off x="2149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4761" name="Text Box 12"/>
            <p:cNvSpPr txBox="1">
              <a:spLocks noChangeArrowheads="1"/>
            </p:cNvSpPr>
            <p:nvPr/>
          </p:nvSpPr>
          <p:spPr bwMode="auto">
            <a:xfrm>
              <a:off x="2765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4762" name="Text Box 13"/>
            <p:cNvSpPr txBox="1">
              <a:spLocks noChangeArrowheads="1"/>
            </p:cNvSpPr>
            <p:nvPr/>
          </p:nvSpPr>
          <p:spPr bwMode="auto">
            <a:xfrm>
              <a:off x="3381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4763" name="Text Box 14"/>
            <p:cNvSpPr txBox="1">
              <a:spLocks noChangeArrowheads="1"/>
            </p:cNvSpPr>
            <p:nvPr/>
          </p:nvSpPr>
          <p:spPr bwMode="auto">
            <a:xfrm>
              <a:off x="3997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4764" name="Text Box 16"/>
            <p:cNvSpPr txBox="1">
              <a:spLocks noChangeArrowheads="1"/>
            </p:cNvSpPr>
            <p:nvPr/>
          </p:nvSpPr>
          <p:spPr bwMode="auto">
            <a:xfrm>
              <a:off x="2149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4765" name="Text Box 17"/>
            <p:cNvSpPr txBox="1">
              <a:spLocks noChangeArrowheads="1"/>
            </p:cNvSpPr>
            <p:nvPr/>
          </p:nvSpPr>
          <p:spPr bwMode="auto">
            <a:xfrm>
              <a:off x="2765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4766" name="Text Box 18"/>
            <p:cNvSpPr txBox="1">
              <a:spLocks noChangeArrowheads="1"/>
            </p:cNvSpPr>
            <p:nvPr/>
          </p:nvSpPr>
          <p:spPr bwMode="auto">
            <a:xfrm>
              <a:off x="3381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4767" name="Text Box 19"/>
            <p:cNvSpPr txBox="1">
              <a:spLocks noChangeArrowheads="1"/>
            </p:cNvSpPr>
            <p:nvPr/>
          </p:nvSpPr>
          <p:spPr bwMode="auto">
            <a:xfrm>
              <a:off x="3997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4768" name="Text Box 21"/>
            <p:cNvSpPr txBox="1">
              <a:spLocks noChangeArrowheads="1"/>
            </p:cNvSpPr>
            <p:nvPr/>
          </p:nvSpPr>
          <p:spPr bwMode="auto">
            <a:xfrm>
              <a:off x="2149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4769" name="Text Box 22"/>
            <p:cNvSpPr txBox="1">
              <a:spLocks noChangeArrowheads="1"/>
            </p:cNvSpPr>
            <p:nvPr/>
          </p:nvSpPr>
          <p:spPr bwMode="auto">
            <a:xfrm>
              <a:off x="2765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4770" name="Text Box 23"/>
            <p:cNvSpPr txBox="1">
              <a:spLocks noChangeArrowheads="1"/>
            </p:cNvSpPr>
            <p:nvPr/>
          </p:nvSpPr>
          <p:spPr bwMode="auto">
            <a:xfrm>
              <a:off x="3381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4771" name="Text Box 24"/>
            <p:cNvSpPr txBox="1">
              <a:spLocks noChangeArrowheads="1"/>
            </p:cNvSpPr>
            <p:nvPr/>
          </p:nvSpPr>
          <p:spPr bwMode="auto">
            <a:xfrm>
              <a:off x="3997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4772" name="Text Box 25"/>
            <p:cNvSpPr txBox="1">
              <a:spLocks noChangeArrowheads="1"/>
            </p:cNvSpPr>
            <p:nvPr/>
          </p:nvSpPr>
          <p:spPr bwMode="auto">
            <a:xfrm>
              <a:off x="1547" y="3544"/>
              <a:ext cx="19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1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74773" name="Text Box 26"/>
            <p:cNvSpPr txBox="1">
              <a:spLocks noChangeArrowheads="1"/>
            </p:cNvSpPr>
            <p:nvPr/>
          </p:nvSpPr>
          <p:spPr bwMode="auto">
            <a:xfrm>
              <a:off x="1547" y="2928"/>
              <a:ext cx="19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2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74774" name="Text Box 27"/>
            <p:cNvSpPr txBox="1">
              <a:spLocks noChangeArrowheads="1"/>
            </p:cNvSpPr>
            <p:nvPr/>
          </p:nvSpPr>
          <p:spPr bwMode="auto">
            <a:xfrm>
              <a:off x="1547" y="2304"/>
              <a:ext cx="19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3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74775" name="Text Box 28"/>
            <p:cNvSpPr txBox="1">
              <a:spLocks noChangeArrowheads="1"/>
            </p:cNvSpPr>
            <p:nvPr/>
          </p:nvSpPr>
          <p:spPr bwMode="auto">
            <a:xfrm>
              <a:off x="1955" y="3948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1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74776" name="Text Box 29"/>
            <p:cNvSpPr txBox="1">
              <a:spLocks noChangeArrowheads="1"/>
            </p:cNvSpPr>
            <p:nvPr/>
          </p:nvSpPr>
          <p:spPr bwMode="auto">
            <a:xfrm>
              <a:off x="2564" y="3952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2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74777" name="Text Box 30"/>
            <p:cNvSpPr txBox="1">
              <a:spLocks noChangeArrowheads="1"/>
            </p:cNvSpPr>
            <p:nvPr/>
          </p:nvSpPr>
          <p:spPr bwMode="auto">
            <a:xfrm>
              <a:off x="3181" y="3956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3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74778" name="Text Box 31"/>
            <p:cNvSpPr txBox="1">
              <a:spLocks noChangeArrowheads="1"/>
            </p:cNvSpPr>
            <p:nvPr/>
          </p:nvSpPr>
          <p:spPr bwMode="auto">
            <a:xfrm>
              <a:off x="3798" y="3960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4</a:t>
              </a:r>
              <a:endParaRPr lang="en-US" altLang="en-US" sz="1400">
                <a:latin typeface="Times New Roman" charset="0"/>
              </a:endParaRPr>
            </a:p>
          </p:txBody>
        </p:sp>
      </p:grpSp>
      <p:sp>
        <p:nvSpPr>
          <p:cNvPr id="74757" name="Rectangle 37"/>
          <p:cNvSpPr>
            <a:spLocks noChangeArrowheads="1"/>
          </p:cNvSpPr>
          <p:nvPr/>
        </p:nvSpPr>
        <p:spPr bwMode="auto">
          <a:xfrm>
            <a:off x="2873375" y="4229100"/>
            <a:ext cx="304800" cy="3048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>
              <a:latin typeface="Times New Roman" charset="0"/>
            </a:endParaRPr>
          </a:p>
        </p:txBody>
      </p:sp>
      <p:sp>
        <p:nvSpPr>
          <p:cNvPr id="74758" name="Text Box 16"/>
          <p:cNvSpPr txBox="1">
            <a:spLocks noChangeArrowheads="1"/>
          </p:cNvSpPr>
          <p:nvPr/>
        </p:nvSpPr>
        <p:spPr bwMode="auto">
          <a:xfrm>
            <a:off x="2838450" y="4275138"/>
            <a:ext cx="381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en-US" sz="1600">
                <a:latin typeface="Times New Roman" charset="0"/>
              </a:rPr>
              <a:t>+</a:t>
            </a:r>
          </a:p>
        </p:txBody>
      </p:sp>
      <p:pic>
        <p:nvPicPr>
          <p:cNvPr id="74759" name="Picture 33" descr="karelEas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5400000">
            <a:off x="3632994" y="4023519"/>
            <a:ext cx="882650" cy="874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>
            <a:extLst>
              <a:ext uri="{FF2B5EF4-FFF2-40B4-BE49-F238E27FC236}">
                <a16:creationId xmlns:a16="http://schemas.microsoft.com/office/drawing/2014/main" id="{B5F95DF9-D92E-4140-9612-A970D9857C1F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¿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Quién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soy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yo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?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CC5B7EFE-9712-3D41-A25A-630AD5F042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438400" y="1143000"/>
            <a:ext cx="4267200" cy="5132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pic>
    </p:spTree>
    <p:extLst>
      <p:ext uri="{BB962C8B-B14F-4D97-AF65-F5344CB8AC3E}">
        <p14:creationId xmlns:p14="http://schemas.microsoft.com/office/powerpoint/2010/main" val="33549479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err="1">
                <a:solidFill>
                  <a:schemeClr val="tx1"/>
                </a:solidFill>
                <a:latin typeface="Courier"/>
                <a:cs typeface="Courier"/>
              </a:rPr>
              <a:t>ponerCono</a:t>
            </a:r>
            <a:r>
              <a:rPr lang="en-US" sz="4000" b="1" dirty="0">
                <a:solidFill>
                  <a:schemeClr val="tx1"/>
                </a:solidFill>
                <a:latin typeface="Courier"/>
                <a:cs typeface="Courier"/>
              </a:rPr>
              <a:t>();</a:t>
            </a:r>
          </a:p>
        </p:txBody>
      </p:sp>
      <p:sp>
        <p:nvSpPr>
          <p:cNvPr id="74754" name="Rectangle 4"/>
          <p:cNvSpPr>
            <a:spLocks noChangeArrowheads="1"/>
          </p:cNvSpPr>
          <p:nvPr/>
        </p:nvSpPr>
        <p:spPr bwMode="auto">
          <a:xfrm>
            <a:off x="2522538" y="1984375"/>
            <a:ext cx="3938587" cy="2922588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>
              <a:latin typeface="Times New Roman" charset="0"/>
            </a:endParaRPr>
          </a:p>
        </p:txBody>
      </p:sp>
      <p:grpSp>
        <p:nvGrpSpPr>
          <p:cNvPr id="74755" name="Group 5"/>
          <p:cNvGrpSpPr>
            <a:grpSpLocks/>
          </p:cNvGrpSpPr>
          <p:nvPr/>
        </p:nvGrpSpPr>
        <p:grpSpPr bwMode="auto">
          <a:xfrm>
            <a:off x="4489450" y="3929063"/>
            <a:ext cx="1981200" cy="990600"/>
            <a:chOff x="3184" y="3336"/>
            <a:chExt cx="1248" cy="624"/>
          </a:xfrm>
        </p:grpSpPr>
        <p:sp>
          <p:nvSpPr>
            <p:cNvPr id="74779" name="Line 6"/>
            <p:cNvSpPr>
              <a:spLocks noChangeShapeType="1"/>
            </p:cNvSpPr>
            <p:nvPr/>
          </p:nvSpPr>
          <p:spPr bwMode="auto">
            <a:xfrm rot="-5400000">
              <a:off x="2879" y="3648"/>
              <a:ext cx="62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780" name="Line 7"/>
            <p:cNvSpPr>
              <a:spLocks noChangeShapeType="1"/>
            </p:cNvSpPr>
            <p:nvPr/>
          </p:nvSpPr>
          <p:spPr bwMode="auto">
            <a:xfrm>
              <a:off x="3184" y="3344"/>
              <a:ext cx="63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781" name="Line 8"/>
            <p:cNvSpPr>
              <a:spLocks noChangeShapeType="1"/>
            </p:cNvSpPr>
            <p:nvPr/>
          </p:nvSpPr>
          <p:spPr bwMode="auto">
            <a:xfrm>
              <a:off x="3801" y="3344"/>
              <a:ext cx="63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74756" name="Group 9"/>
          <p:cNvGrpSpPr>
            <a:grpSpLocks/>
          </p:cNvGrpSpPr>
          <p:nvPr/>
        </p:nvGrpSpPr>
        <p:grpSpPr bwMode="auto">
          <a:xfrm>
            <a:off x="1890713" y="2290763"/>
            <a:ext cx="4549775" cy="2965450"/>
            <a:chOff x="1547" y="2304"/>
            <a:chExt cx="2866" cy="1868"/>
          </a:xfrm>
        </p:grpSpPr>
        <p:sp>
          <p:nvSpPr>
            <p:cNvPr id="74760" name="Text Box 11"/>
            <p:cNvSpPr txBox="1">
              <a:spLocks noChangeArrowheads="1"/>
            </p:cNvSpPr>
            <p:nvPr/>
          </p:nvSpPr>
          <p:spPr bwMode="auto">
            <a:xfrm>
              <a:off x="2149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4761" name="Text Box 12"/>
            <p:cNvSpPr txBox="1">
              <a:spLocks noChangeArrowheads="1"/>
            </p:cNvSpPr>
            <p:nvPr/>
          </p:nvSpPr>
          <p:spPr bwMode="auto">
            <a:xfrm>
              <a:off x="2765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4762" name="Text Box 13"/>
            <p:cNvSpPr txBox="1">
              <a:spLocks noChangeArrowheads="1"/>
            </p:cNvSpPr>
            <p:nvPr/>
          </p:nvSpPr>
          <p:spPr bwMode="auto">
            <a:xfrm>
              <a:off x="3381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4763" name="Text Box 14"/>
            <p:cNvSpPr txBox="1">
              <a:spLocks noChangeArrowheads="1"/>
            </p:cNvSpPr>
            <p:nvPr/>
          </p:nvSpPr>
          <p:spPr bwMode="auto">
            <a:xfrm>
              <a:off x="3997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4764" name="Text Box 16"/>
            <p:cNvSpPr txBox="1">
              <a:spLocks noChangeArrowheads="1"/>
            </p:cNvSpPr>
            <p:nvPr/>
          </p:nvSpPr>
          <p:spPr bwMode="auto">
            <a:xfrm>
              <a:off x="2149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4765" name="Text Box 17"/>
            <p:cNvSpPr txBox="1">
              <a:spLocks noChangeArrowheads="1"/>
            </p:cNvSpPr>
            <p:nvPr/>
          </p:nvSpPr>
          <p:spPr bwMode="auto">
            <a:xfrm>
              <a:off x="2765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4766" name="Text Box 18"/>
            <p:cNvSpPr txBox="1">
              <a:spLocks noChangeArrowheads="1"/>
            </p:cNvSpPr>
            <p:nvPr/>
          </p:nvSpPr>
          <p:spPr bwMode="auto">
            <a:xfrm>
              <a:off x="3381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4767" name="Text Box 19"/>
            <p:cNvSpPr txBox="1">
              <a:spLocks noChangeArrowheads="1"/>
            </p:cNvSpPr>
            <p:nvPr/>
          </p:nvSpPr>
          <p:spPr bwMode="auto">
            <a:xfrm>
              <a:off x="3997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4768" name="Text Box 21"/>
            <p:cNvSpPr txBox="1">
              <a:spLocks noChangeArrowheads="1"/>
            </p:cNvSpPr>
            <p:nvPr/>
          </p:nvSpPr>
          <p:spPr bwMode="auto">
            <a:xfrm>
              <a:off x="2149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4769" name="Text Box 22"/>
            <p:cNvSpPr txBox="1">
              <a:spLocks noChangeArrowheads="1"/>
            </p:cNvSpPr>
            <p:nvPr/>
          </p:nvSpPr>
          <p:spPr bwMode="auto">
            <a:xfrm>
              <a:off x="2765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4770" name="Text Box 23"/>
            <p:cNvSpPr txBox="1">
              <a:spLocks noChangeArrowheads="1"/>
            </p:cNvSpPr>
            <p:nvPr/>
          </p:nvSpPr>
          <p:spPr bwMode="auto">
            <a:xfrm>
              <a:off x="3381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4771" name="Text Box 24"/>
            <p:cNvSpPr txBox="1">
              <a:spLocks noChangeArrowheads="1"/>
            </p:cNvSpPr>
            <p:nvPr/>
          </p:nvSpPr>
          <p:spPr bwMode="auto">
            <a:xfrm>
              <a:off x="3997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4772" name="Text Box 25"/>
            <p:cNvSpPr txBox="1">
              <a:spLocks noChangeArrowheads="1"/>
            </p:cNvSpPr>
            <p:nvPr/>
          </p:nvSpPr>
          <p:spPr bwMode="auto">
            <a:xfrm>
              <a:off x="1547" y="3544"/>
              <a:ext cx="19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1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74773" name="Text Box 26"/>
            <p:cNvSpPr txBox="1">
              <a:spLocks noChangeArrowheads="1"/>
            </p:cNvSpPr>
            <p:nvPr/>
          </p:nvSpPr>
          <p:spPr bwMode="auto">
            <a:xfrm>
              <a:off x="1547" y="2928"/>
              <a:ext cx="19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2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74774" name="Text Box 27"/>
            <p:cNvSpPr txBox="1">
              <a:spLocks noChangeArrowheads="1"/>
            </p:cNvSpPr>
            <p:nvPr/>
          </p:nvSpPr>
          <p:spPr bwMode="auto">
            <a:xfrm>
              <a:off x="1547" y="2304"/>
              <a:ext cx="19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3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74775" name="Text Box 28"/>
            <p:cNvSpPr txBox="1">
              <a:spLocks noChangeArrowheads="1"/>
            </p:cNvSpPr>
            <p:nvPr/>
          </p:nvSpPr>
          <p:spPr bwMode="auto">
            <a:xfrm>
              <a:off x="1955" y="3948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1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74776" name="Text Box 29"/>
            <p:cNvSpPr txBox="1">
              <a:spLocks noChangeArrowheads="1"/>
            </p:cNvSpPr>
            <p:nvPr/>
          </p:nvSpPr>
          <p:spPr bwMode="auto">
            <a:xfrm>
              <a:off x="2564" y="3952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2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74777" name="Text Box 30"/>
            <p:cNvSpPr txBox="1">
              <a:spLocks noChangeArrowheads="1"/>
            </p:cNvSpPr>
            <p:nvPr/>
          </p:nvSpPr>
          <p:spPr bwMode="auto">
            <a:xfrm>
              <a:off x="3181" y="3956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3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74778" name="Text Box 31"/>
            <p:cNvSpPr txBox="1">
              <a:spLocks noChangeArrowheads="1"/>
            </p:cNvSpPr>
            <p:nvPr/>
          </p:nvSpPr>
          <p:spPr bwMode="auto">
            <a:xfrm>
              <a:off x="3798" y="3960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4</a:t>
              </a:r>
              <a:endParaRPr lang="en-US" altLang="en-US" sz="1400">
                <a:latin typeface="Times New Roman" charset="0"/>
              </a:endParaRPr>
            </a:p>
          </p:txBody>
        </p:sp>
      </p:grpSp>
      <p:sp>
        <p:nvSpPr>
          <p:cNvPr id="74757" name="Rectangle 37"/>
          <p:cNvSpPr>
            <a:spLocks noChangeArrowheads="1"/>
          </p:cNvSpPr>
          <p:nvPr/>
        </p:nvSpPr>
        <p:spPr bwMode="auto">
          <a:xfrm>
            <a:off x="2873375" y="4229100"/>
            <a:ext cx="304800" cy="3048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>
              <a:latin typeface="Times New Roman" charset="0"/>
            </a:endParaRPr>
          </a:p>
        </p:txBody>
      </p:sp>
      <p:sp>
        <p:nvSpPr>
          <p:cNvPr id="74758" name="Text Box 16"/>
          <p:cNvSpPr txBox="1">
            <a:spLocks noChangeArrowheads="1"/>
          </p:cNvSpPr>
          <p:nvPr/>
        </p:nvSpPr>
        <p:spPr bwMode="auto">
          <a:xfrm>
            <a:off x="2838450" y="4275138"/>
            <a:ext cx="381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en-US" sz="1600">
                <a:latin typeface="Times New Roman" charset="0"/>
              </a:rPr>
              <a:t>+</a:t>
            </a:r>
          </a:p>
        </p:txBody>
      </p:sp>
      <p:pic>
        <p:nvPicPr>
          <p:cNvPr id="74759" name="Picture 33" descr="karelEas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5400000">
            <a:off x="3632994" y="4023519"/>
            <a:ext cx="882650" cy="874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974896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err="1">
                <a:solidFill>
                  <a:schemeClr val="tx1"/>
                </a:solidFill>
                <a:latin typeface="Courier"/>
                <a:cs typeface="Courier"/>
              </a:rPr>
              <a:t>ponerCono</a:t>
            </a:r>
            <a:r>
              <a:rPr lang="en-US" sz="4000" b="1" dirty="0">
                <a:solidFill>
                  <a:schemeClr val="tx1"/>
                </a:solidFill>
                <a:latin typeface="Courier"/>
                <a:cs typeface="Courier"/>
              </a:rPr>
              <a:t>();</a:t>
            </a:r>
          </a:p>
        </p:txBody>
      </p:sp>
      <p:sp>
        <p:nvSpPr>
          <p:cNvPr id="72706" name="Rectangle 4"/>
          <p:cNvSpPr>
            <a:spLocks noChangeArrowheads="1"/>
          </p:cNvSpPr>
          <p:nvPr/>
        </p:nvSpPr>
        <p:spPr bwMode="auto">
          <a:xfrm>
            <a:off x="2522538" y="1984375"/>
            <a:ext cx="3938587" cy="2922588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>
              <a:latin typeface="Times New Roman" charset="0"/>
            </a:endParaRPr>
          </a:p>
        </p:txBody>
      </p:sp>
      <p:grpSp>
        <p:nvGrpSpPr>
          <p:cNvPr id="72707" name="Group 5"/>
          <p:cNvGrpSpPr>
            <a:grpSpLocks/>
          </p:cNvGrpSpPr>
          <p:nvPr/>
        </p:nvGrpSpPr>
        <p:grpSpPr bwMode="auto">
          <a:xfrm>
            <a:off x="4489450" y="3929063"/>
            <a:ext cx="1981200" cy="990600"/>
            <a:chOff x="3184" y="3336"/>
            <a:chExt cx="1248" cy="624"/>
          </a:xfrm>
        </p:grpSpPr>
        <p:sp>
          <p:nvSpPr>
            <p:cNvPr id="72732" name="Line 6"/>
            <p:cNvSpPr>
              <a:spLocks noChangeShapeType="1"/>
            </p:cNvSpPr>
            <p:nvPr/>
          </p:nvSpPr>
          <p:spPr bwMode="auto">
            <a:xfrm rot="-5400000">
              <a:off x="2879" y="3648"/>
              <a:ext cx="62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733" name="Line 7"/>
            <p:cNvSpPr>
              <a:spLocks noChangeShapeType="1"/>
            </p:cNvSpPr>
            <p:nvPr/>
          </p:nvSpPr>
          <p:spPr bwMode="auto">
            <a:xfrm>
              <a:off x="3184" y="3344"/>
              <a:ext cx="63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734" name="Line 8"/>
            <p:cNvSpPr>
              <a:spLocks noChangeShapeType="1"/>
            </p:cNvSpPr>
            <p:nvPr/>
          </p:nvSpPr>
          <p:spPr bwMode="auto">
            <a:xfrm>
              <a:off x="3801" y="3344"/>
              <a:ext cx="63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72708" name="Group 9"/>
          <p:cNvGrpSpPr>
            <a:grpSpLocks/>
          </p:cNvGrpSpPr>
          <p:nvPr/>
        </p:nvGrpSpPr>
        <p:grpSpPr bwMode="auto">
          <a:xfrm>
            <a:off x="1890713" y="2290763"/>
            <a:ext cx="4549775" cy="2965450"/>
            <a:chOff x="1547" y="2304"/>
            <a:chExt cx="2866" cy="1868"/>
          </a:xfrm>
        </p:grpSpPr>
        <p:sp>
          <p:nvSpPr>
            <p:cNvPr id="72713" name="Text Box 11"/>
            <p:cNvSpPr txBox="1">
              <a:spLocks noChangeArrowheads="1"/>
            </p:cNvSpPr>
            <p:nvPr/>
          </p:nvSpPr>
          <p:spPr bwMode="auto">
            <a:xfrm>
              <a:off x="2149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2714" name="Text Box 12"/>
            <p:cNvSpPr txBox="1">
              <a:spLocks noChangeArrowheads="1"/>
            </p:cNvSpPr>
            <p:nvPr/>
          </p:nvSpPr>
          <p:spPr bwMode="auto">
            <a:xfrm>
              <a:off x="2765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2715" name="Text Box 13"/>
            <p:cNvSpPr txBox="1">
              <a:spLocks noChangeArrowheads="1"/>
            </p:cNvSpPr>
            <p:nvPr/>
          </p:nvSpPr>
          <p:spPr bwMode="auto">
            <a:xfrm>
              <a:off x="3381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2716" name="Text Box 14"/>
            <p:cNvSpPr txBox="1">
              <a:spLocks noChangeArrowheads="1"/>
            </p:cNvSpPr>
            <p:nvPr/>
          </p:nvSpPr>
          <p:spPr bwMode="auto">
            <a:xfrm>
              <a:off x="3997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2717" name="Text Box 16"/>
            <p:cNvSpPr txBox="1">
              <a:spLocks noChangeArrowheads="1"/>
            </p:cNvSpPr>
            <p:nvPr/>
          </p:nvSpPr>
          <p:spPr bwMode="auto">
            <a:xfrm>
              <a:off x="2149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2718" name="Text Box 17"/>
            <p:cNvSpPr txBox="1">
              <a:spLocks noChangeArrowheads="1"/>
            </p:cNvSpPr>
            <p:nvPr/>
          </p:nvSpPr>
          <p:spPr bwMode="auto">
            <a:xfrm>
              <a:off x="2765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2719" name="Text Box 18"/>
            <p:cNvSpPr txBox="1">
              <a:spLocks noChangeArrowheads="1"/>
            </p:cNvSpPr>
            <p:nvPr/>
          </p:nvSpPr>
          <p:spPr bwMode="auto">
            <a:xfrm>
              <a:off x="3381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2720" name="Text Box 19"/>
            <p:cNvSpPr txBox="1">
              <a:spLocks noChangeArrowheads="1"/>
            </p:cNvSpPr>
            <p:nvPr/>
          </p:nvSpPr>
          <p:spPr bwMode="auto">
            <a:xfrm>
              <a:off x="3997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2721" name="Text Box 21"/>
            <p:cNvSpPr txBox="1">
              <a:spLocks noChangeArrowheads="1"/>
            </p:cNvSpPr>
            <p:nvPr/>
          </p:nvSpPr>
          <p:spPr bwMode="auto">
            <a:xfrm>
              <a:off x="2149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2722" name="Text Box 22"/>
            <p:cNvSpPr txBox="1">
              <a:spLocks noChangeArrowheads="1"/>
            </p:cNvSpPr>
            <p:nvPr/>
          </p:nvSpPr>
          <p:spPr bwMode="auto">
            <a:xfrm>
              <a:off x="2765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2723" name="Text Box 23"/>
            <p:cNvSpPr txBox="1">
              <a:spLocks noChangeArrowheads="1"/>
            </p:cNvSpPr>
            <p:nvPr/>
          </p:nvSpPr>
          <p:spPr bwMode="auto">
            <a:xfrm>
              <a:off x="3381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2724" name="Text Box 24"/>
            <p:cNvSpPr txBox="1">
              <a:spLocks noChangeArrowheads="1"/>
            </p:cNvSpPr>
            <p:nvPr/>
          </p:nvSpPr>
          <p:spPr bwMode="auto">
            <a:xfrm>
              <a:off x="3997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2725" name="Text Box 25"/>
            <p:cNvSpPr txBox="1">
              <a:spLocks noChangeArrowheads="1"/>
            </p:cNvSpPr>
            <p:nvPr/>
          </p:nvSpPr>
          <p:spPr bwMode="auto">
            <a:xfrm>
              <a:off x="1547" y="3544"/>
              <a:ext cx="19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1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72726" name="Text Box 26"/>
            <p:cNvSpPr txBox="1">
              <a:spLocks noChangeArrowheads="1"/>
            </p:cNvSpPr>
            <p:nvPr/>
          </p:nvSpPr>
          <p:spPr bwMode="auto">
            <a:xfrm>
              <a:off x="1547" y="2928"/>
              <a:ext cx="19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2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72727" name="Text Box 27"/>
            <p:cNvSpPr txBox="1">
              <a:spLocks noChangeArrowheads="1"/>
            </p:cNvSpPr>
            <p:nvPr/>
          </p:nvSpPr>
          <p:spPr bwMode="auto">
            <a:xfrm>
              <a:off x="1547" y="2304"/>
              <a:ext cx="19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3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72728" name="Text Box 28"/>
            <p:cNvSpPr txBox="1">
              <a:spLocks noChangeArrowheads="1"/>
            </p:cNvSpPr>
            <p:nvPr/>
          </p:nvSpPr>
          <p:spPr bwMode="auto">
            <a:xfrm>
              <a:off x="1955" y="3948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1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72729" name="Text Box 29"/>
            <p:cNvSpPr txBox="1">
              <a:spLocks noChangeArrowheads="1"/>
            </p:cNvSpPr>
            <p:nvPr/>
          </p:nvSpPr>
          <p:spPr bwMode="auto">
            <a:xfrm>
              <a:off x="2564" y="3952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2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72730" name="Text Box 30"/>
            <p:cNvSpPr txBox="1">
              <a:spLocks noChangeArrowheads="1"/>
            </p:cNvSpPr>
            <p:nvPr/>
          </p:nvSpPr>
          <p:spPr bwMode="auto">
            <a:xfrm>
              <a:off x="3181" y="3956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3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72731" name="Text Box 31"/>
            <p:cNvSpPr txBox="1">
              <a:spLocks noChangeArrowheads="1"/>
            </p:cNvSpPr>
            <p:nvPr/>
          </p:nvSpPr>
          <p:spPr bwMode="auto">
            <a:xfrm>
              <a:off x="3798" y="3960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4</a:t>
              </a:r>
              <a:endParaRPr lang="en-US" altLang="en-US" sz="1400">
                <a:latin typeface="Times New Roman" charset="0"/>
              </a:endParaRPr>
            </a:p>
          </p:txBody>
        </p:sp>
      </p:grpSp>
      <p:sp>
        <p:nvSpPr>
          <p:cNvPr id="72709" name="Rectangle 37"/>
          <p:cNvSpPr>
            <a:spLocks noChangeArrowheads="1"/>
          </p:cNvSpPr>
          <p:nvPr/>
        </p:nvSpPr>
        <p:spPr bwMode="auto">
          <a:xfrm>
            <a:off x="2873375" y="4229100"/>
            <a:ext cx="304800" cy="3048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>
              <a:latin typeface="Times New Roman" charset="0"/>
            </a:endParaRPr>
          </a:p>
        </p:txBody>
      </p:sp>
      <p:pic>
        <p:nvPicPr>
          <p:cNvPr id="72710" name="Picture 39" descr="Beep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5225" y="4152900"/>
            <a:ext cx="60325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2711" name="Text Box 16"/>
          <p:cNvSpPr txBox="1">
            <a:spLocks noChangeArrowheads="1"/>
          </p:cNvSpPr>
          <p:nvPr/>
        </p:nvSpPr>
        <p:spPr bwMode="auto">
          <a:xfrm>
            <a:off x="2838450" y="4275138"/>
            <a:ext cx="381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en-US" sz="1600">
                <a:latin typeface="Times New Roman" charset="0"/>
              </a:rPr>
              <a:t>+</a:t>
            </a:r>
          </a:p>
        </p:txBody>
      </p:sp>
      <p:pic>
        <p:nvPicPr>
          <p:cNvPr id="72712" name="Picture 34" descr="karelEast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5400000">
            <a:off x="3632994" y="4023519"/>
            <a:ext cx="882650" cy="874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065443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9" name="Rectangle 4"/>
          <p:cNvSpPr>
            <a:spLocks noChangeArrowheads="1"/>
          </p:cNvSpPr>
          <p:nvPr/>
        </p:nvSpPr>
        <p:spPr bwMode="auto">
          <a:xfrm>
            <a:off x="2522538" y="1984375"/>
            <a:ext cx="3938587" cy="2922588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>
              <a:latin typeface="Times New Roman" charset="0"/>
            </a:endParaRPr>
          </a:p>
        </p:txBody>
      </p:sp>
      <p:grpSp>
        <p:nvGrpSpPr>
          <p:cNvPr id="78850" name="Group 5"/>
          <p:cNvGrpSpPr>
            <a:grpSpLocks/>
          </p:cNvGrpSpPr>
          <p:nvPr/>
        </p:nvGrpSpPr>
        <p:grpSpPr bwMode="auto">
          <a:xfrm>
            <a:off x="4489450" y="3929063"/>
            <a:ext cx="1981200" cy="990600"/>
            <a:chOff x="3184" y="3336"/>
            <a:chExt cx="1248" cy="624"/>
          </a:xfrm>
        </p:grpSpPr>
        <p:sp>
          <p:nvSpPr>
            <p:cNvPr id="78876" name="Line 6"/>
            <p:cNvSpPr>
              <a:spLocks noChangeShapeType="1"/>
            </p:cNvSpPr>
            <p:nvPr/>
          </p:nvSpPr>
          <p:spPr bwMode="auto">
            <a:xfrm rot="-5400000">
              <a:off x="2879" y="3648"/>
              <a:ext cx="62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877" name="Line 7"/>
            <p:cNvSpPr>
              <a:spLocks noChangeShapeType="1"/>
            </p:cNvSpPr>
            <p:nvPr/>
          </p:nvSpPr>
          <p:spPr bwMode="auto">
            <a:xfrm>
              <a:off x="3184" y="3344"/>
              <a:ext cx="63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878" name="Line 8"/>
            <p:cNvSpPr>
              <a:spLocks noChangeShapeType="1"/>
            </p:cNvSpPr>
            <p:nvPr/>
          </p:nvSpPr>
          <p:spPr bwMode="auto">
            <a:xfrm>
              <a:off x="3801" y="3344"/>
              <a:ext cx="63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78851" name="Group 9"/>
          <p:cNvGrpSpPr>
            <a:grpSpLocks/>
          </p:cNvGrpSpPr>
          <p:nvPr/>
        </p:nvGrpSpPr>
        <p:grpSpPr bwMode="auto">
          <a:xfrm>
            <a:off x="1890713" y="2290763"/>
            <a:ext cx="4549775" cy="2965450"/>
            <a:chOff x="1547" y="2304"/>
            <a:chExt cx="2866" cy="1868"/>
          </a:xfrm>
        </p:grpSpPr>
        <p:sp>
          <p:nvSpPr>
            <p:cNvPr id="78857" name="Text Box 11"/>
            <p:cNvSpPr txBox="1">
              <a:spLocks noChangeArrowheads="1"/>
            </p:cNvSpPr>
            <p:nvPr/>
          </p:nvSpPr>
          <p:spPr bwMode="auto">
            <a:xfrm>
              <a:off x="2149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8858" name="Text Box 12"/>
            <p:cNvSpPr txBox="1">
              <a:spLocks noChangeArrowheads="1"/>
            </p:cNvSpPr>
            <p:nvPr/>
          </p:nvSpPr>
          <p:spPr bwMode="auto">
            <a:xfrm>
              <a:off x="2765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8859" name="Text Box 13"/>
            <p:cNvSpPr txBox="1">
              <a:spLocks noChangeArrowheads="1"/>
            </p:cNvSpPr>
            <p:nvPr/>
          </p:nvSpPr>
          <p:spPr bwMode="auto">
            <a:xfrm>
              <a:off x="3381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8860" name="Text Box 14"/>
            <p:cNvSpPr txBox="1">
              <a:spLocks noChangeArrowheads="1"/>
            </p:cNvSpPr>
            <p:nvPr/>
          </p:nvSpPr>
          <p:spPr bwMode="auto">
            <a:xfrm>
              <a:off x="3997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8861" name="Text Box 16"/>
            <p:cNvSpPr txBox="1">
              <a:spLocks noChangeArrowheads="1"/>
            </p:cNvSpPr>
            <p:nvPr/>
          </p:nvSpPr>
          <p:spPr bwMode="auto">
            <a:xfrm>
              <a:off x="2149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8862" name="Text Box 17"/>
            <p:cNvSpPr txBox="1">
              <a:spLocks noChangeArrowheads="1"/>
            </p:cNvSpPr>
            <p:nvPr/>
          </p:nvSpPr>
          <p:spPr bwMode="auto">
            <a:xfrm>
              <a:off x="2765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8863" name="Text Box 18"/>
            <p:cNvSpPr txBox="1">
              <a:spLocks noChangeArrowheads="1"/>
            </p:cNvSpPr>
            <p:nvPr/>
          </p:nvSpPr>
          <p:spPr bwMode="auto">
            <a:xfrm>
              <a:off x="3381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8864" name="Text Box 19"/>
            <p:cNvSpPr txBox="1">
              <a:spLocks noChangeArrowheads="1"/>
            </p:cNvSpPr>
            <p:nvPr/>
          </p:nvSpPr>
          <p:spPr bwMode="auto">
            <a:xfrm>
              <a:off x="3997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8865" name="Text Box 21"/>
            <p:cNvSpPr txBox="1">
              <a:spLocks noChangeArrowheads="1"/>
            </p:cNvSpPr>
            <p:nvPr/>
          </p:nvSpPr>
          <p:spPr bwMode="auto">
            <a:xfrm>
              <a:off x="2149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8866" name="Text Box 22"/>
            <p:cNvSpPr txBox="1">
              <a:spLocks noChangeArrowheads="1"/>
            </p:cNvSpPr>
            <p:nvPr/>
          </p:nvSpPr>
          <p:spPr bwMode="auto">
            <a:xfrm>
              <a:off x="2765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8867" name="Text Box 23"/>
            <p:cNvSpPr txBox="1">
              <a:spLocks noChangeArrowheads="1"/>
            </p:cNvSpPr>
            <p:nvPr/>
          </p:nvSpPr>
          <p:spPr bwMode="auto">
            <a:xfrm>
              <a:off x="3381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8868" name="Text Box 24"/>
            <p:cNvSpPr txBox="1">
              <a:spLocks noChangeArrowheads="1"/>
            </p:cNvSpPr>
            <p:nvPr/>
          </p:nvSpPr>
          <p:spPr bwMode="auto">
            <a:xfrm>
              <a:off x="3997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8869" name="Text Box 25"/>
            <p:cNvSpPr txBox="1">
              <a:spLocks noChangeArrowheads="1"/>
            </p:cNvSpPr>
            <p:nvPr/>
          </p:nvSpPr>
          <p:spPr bwMode="auto">
            <a:xfrm>
              <a:off x="1547" y="3544"/>
              <a:ext cx="19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1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78870" name="Text Box 26"/>
            <p:cNvSpPr txBox="1">
              <a:spLocks noChangeArrowheads="1"/>
            </p:cNvSpPr>
            <p:nvPr/>
          </p:nvSpPr>
          <p:spPr bwMode="auto">
            <a:xfrm>
              <a:off x="1547" y="2928"/>
              <a:ext cx="19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2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78871" name="Text Box 27"/>
            <p:cNvSpPr txBox="1">
              <a:spLocks noChangeArrowheads="1"/>
            </p:cNvSpPr>
            <p:nvPr/>
          </p:nvSpPr>
          <p:spPr bwMode="auto">
            <a:xfrm>
              <a:off x="1547" y="2304"/>
              <a:ext cx="19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3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78872" name="Text Box 28"/>
            <p:cNvSpPr txBox="1">
              <a:spLocks noChangeArrowheads="1"/>
            </p:cNvSpPr>
            <p:nvPr/>
          </p:nvSpPr>
          <p:spPr bwMode="auto">
            <a:xfrm>
              <a:off x="1955" y="3948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1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78873" name="Text Box 29"/>
            <p:cNvSpPr txBox="1">
              <a:spLocks noChangeArrowheads="1"/>
            </p:cNvSpPr>
            <p:nvPr/>
          </p:nvSpPr>
          <p:spPr bwMode="auto">
            <a:xfrm>
              <a:off x="2564" y="3952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2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78874" name="Text Box 30"/>
            <p:cNvSpPr txBox="1">
              <a:spLocks noChangeArrowheads="1"/>
            </p:cNvSpPr>
            <p:nvPr/>
          </p:nvSpPr>
          <p:spPr bwMode="auto">
            <a:xfrm>
              <a:off x="3181" y="3956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3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78875" name="Text Box 31"/>
            <p:cNvSpPr txBox="1">
              <a:spLocks noChangeArrowheads="1"/>
            </p:cNvSpPr>
            <p:nvPr/>
          </p:nvSpPr>
          <p:spPr bwMode="auto">
            <a:xfrm>
              <a:off x="3798" y="3960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4</a:t>
              </a:r>
              <a:endParaRPr lang="en-US" altLang="en-US" sz="1400">
                <a:latin typeface="Times New Roman" charset="0"/>
              </a:endParaRPr>
            </a:p>
          </p:txBody>
        </p:sp>
      </p:grpSp>
      <p:grpSp>
        <p:nvGrpSpPr>
          <p:cNvPr id="78852" name="Group 36"/>
          <p:cNvGrpSpPr>
            <a:grpSpLocks/>
          </p:cNvGrpSpPr>
          <p:nvPr/>
        </p:nvGrpSpPr>
        <p:grpSpPr bwMode="auto">
          <a:xfrm>
            <a:off x="2606675" y="3992563"/>
            <a:ext cx="795338" cy="846137"/>
            <a:chOff x="216" y="2155"/>
            <a:chExt cx="501" cy="533"/>
          </a:xfrm>
        </p:grpSpPr>
        <p:sp>
          <p:nvSpPr>
            <p:cNvPr id="78855" name="Rectangle 37"/>
            <p:cNvSpPr>
              <a:spLocks noChangeArrowheads="1"/>
            </p:cNvSpPr>
            <p:nvPr/>
          </p:nvSpPr>
          <p:spPr bwMode="auto">
            <a:xfrm>
              <a:off x="384" y="2304"/>
              <a:ext cx="192" cy="19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 New Roman" charset="0"/>
              </a:endParaRPr>
            </a:p>
          </p:txBody>
        </p:sp>
        <p:pic>
          <p:nvPicPr>
            <p:cNvPr id="78856" name="Picture 38" descr="Karel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6" y="2155"/>
              <a:ext cx="501" cy="5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1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Primer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reto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: antes</a:t>
            </a:r>
          </a:p>
        </p:txBody>
      </p:sp>
      <p:pic>
        <p:nvPicPr>
          <p:cNvPr id="78854" name="Picture 39" descr="Beepe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5225" y="4152900"/>
            <a:ext cx="60325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7" name="Rectangle 4"/>
          <p:cNvSpPr>
            <a:spLocks noChangeArrowheads="1"/>
          </p:cNvSpPr>
          <p:nvPr/>
        </p:nvSpPr>
        <p:spPr bwMode="auto">
          <a:xfrm>
            <a:off x="2522538" y="1984375"/>
            <a:ext cx="3938587" cy="2922588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>
              <a:latin typeface="Times New Roman" charset="0"/>
            </a:endParaRPr>
          </a:p>
        </p:txBody>
      </p:sp>
      <p:grpSp>
        <p:nvGrpSpPr>
          <p:cNvPr id="80898" name="Group 5"/>
          <p:cNvGrpSpPr>
            <a:grpSpLocks/>
          </p:cNvGrpSpPr>
          <p:nvPr/>
        </p:nvGrpSpPr>
        <p:grpSpPr bwMode="auto">
          <a:xfrm>
            <a:off x="4489450" y="3929063"/>
            <a:ext cx="1981200" cy="990600"/>
            <a:chOff x="3184" y="3336"/>
            <a:chExt cx="1248" cy="624"/>
          </a:xfrm>
        </p:grpSpPr>
        <p:sp>
          <p:nvSpPr>
            <p:cNvPr id="80924" name="Line 6"/>
            <p:cNvSpPr>
              <a:spLocks noChangeShapeType="1"/>
            </p:cNvSpPr>
            <p:nvPr/>
          </p:nvSpPr>
          <p:spPr bwMode="auto">
            <a:xfrm rot="-5400000">
              <a:off x="2879" y="3648"/>
              <a:ext cx="62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925" name="Line 7"/>
            <p:cNvSpPr>
              <a:spLocks noChangeShapeType="1"/>
            </p:cNvSpPr>
            <p:nvPr/>
          </p:nvSpPr>
          <p:spPr bwMode="auto">
            <a:xfrm>
              <a:off x="3184" y="3344"/>
              <a:ext cx="63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926" name="Line 8"/>
            <p:cNvSpPr>
              <a:spLocks noChangeShapeType="1"/>
            </p:cNvSpPr>
            <p:nvPr/>
          </p:nvSpPr>
          <p:spPr bwMode="auto">
            <a:xfrm>
              <a:off x="3801" y="3344"/>
              <a:ext cx="63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80899" name="Group 9"/>
          <p:cNvGrpSpPr>
            <a:grpSpLocks/>
          </p:cNvGrpSpPr>
          <p:nvPr/>
        </p:nvGrpSpPr>
        <p:grpSpPr bwMode="auto">
          <a:xfrm>
            <a:off x="1890713" y="2290763"/>
            <a:ext cx="4549775" cy="2965450"/>
            <a:chOff x="1547" y="2304"/>
            <a:chExt cx="2866" cy="1868"/>
          </a:xfrm>
        </p:grpSpPr>
        <p:sp>
          <p:nvSpPr>
            <p:cNvPr id="80905" name="Text Box 11"/>
            <p:cNvSpPr txBox="1">
              <a:spLocks noChangeArrowheads="1"/>
            </p:cNvSpPr>
            <p:nvPr/>
          </p:nvSpPr>
          <p:spPr bwMode="auto">
            <a:xfrm>
              <a:off x="2149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80906" name="Text Box 12"/>
            <p:cNvSpPr txBox="1">
              <a:spLocks noChangeArrowheads="1"/>
            </p:cNvSpPr>
            <p:nvPr/>
          </p:nvSpPr>
          <p:spPr bwMode="auto">
            <a:xfrm>
              <a:off x="2765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80907" name="Text Box 13"/>
            <p:cNvSpPr txBox="1">
              <a:spLocks noChangeArrowheads="1"/>
            </p:cNvSpPr>
            <p:nvPr/>
          </p:nvSpPr>
          <p:spPr bwMode="auto">
            <a:xfrm>
              <a:off x="3381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80908" name="Text Box 14"/>
            <p:cNvSpPr txBox="1">
              <a:spLocks noChangeArrowheads="1"/>
            </p:cNvSpPr>
            <p:nvPr/>
          </p:nvSpPr>
          <p:spPr bwMode="auto">
            <a:xfrm>
              <a:off x="3997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80909" name="Text Box 16"/>
            <p:cNvSpPr txBox="1">
              <a:spLocks noChangeArrowheads="1"/>
            </p:cNvSpPr>
            <p:nvPr/>
          </p:nvSpPr>
          <p:spPr bwMode="auto">
            <a:xfrm>
              <a:off x="2149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80910" name="Text Box 17"/>
            <p:cNvSpPr txBox="1">
              <a:spLocks noChangeArrowheads="1"/>
            </p:cNvSpPr>
            <p:nvPr/>
          </p:nvSpPr>
          <p:spPr bwMode="auto">
            <a:xfrm>
              <a:off x="2765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80911" name="Text Box 18"/>
            <p:cNvSpPr txBox="1">
              <a:spLocks noChangeArrowheads="1"/>
            </p:cNvSpPr>
            <p:nvPr/>
          </p:nvSpPr>
          <p:spPr bwMode="auto">
            <a:xfrm>
              <a:off x="3381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80912" name="Text Box 19"/>
            <p:cNvSpPr txBox="1">
              <a:spLocks noChangeArrowheads="1"/>
            </p:cNvSpPr>
            <p:nvPr/>
          </p:nvSpPr>
          <p:spPr bwMode="auto">
            <a:xfrm>
              <a:off x="3997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80913" name="Text Box 21"/>
            <p:cNvSpPr txBox="1">
              <a:spLocks noChangeArrowheads="1"/>
            </p:cNvSpPr>
            <p:nvPr/>
          </p:nvSpPr>
          <p:spPr bwMode="auto">
            <a:xfrm>
              <a:off x="2149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80914" name="Text Box 22"/>
            <p:cNvSpPr txBox="1">
              <a:spLocks noChangeArrowheads="1"/>
            </p:cNvSpPr>
            <p:nvPr/>
          </p:nvSpPr>
          <p:spPr bwMode="auto">
            <a:xfrm>
              <a:off x="2765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80915" name="Text Box 23"/>
            <p:cNvSpPr txBox="1">
              <a:spLocks noChangeArrowheads="1"/>
            </p:cNvSpPr>
            <p:nvPr/>
          </p:nvSpPr>
          <p:spPr bwMode="auto">
            <a:xfrm>
              <a:off x="3381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80916" name="Text Box 24"/>
            <p:cNvSpPr txBox="1">
              <a:spLocks noChangeArrowheads="1"/>
            </p:cNvSpPr>
            <p:nvPr/>
          </p:nvSpPr>
          <p:spPr bwMode="auto">
            <a:xfrm>
              <a:off x="3997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80917" name="Text Box 25"/>
            <p:cNvSpPr txBox="1">
              <a:spLocks noChangeArrowheads="1"/>
            </p:cNvSpPr>
            <p:nvPr/>
          </p:nvSpPr>
          <p:spPr bwMode="auto">
            <a:xfrm>
              <a:off x="1547" y="3544"/>
              <a:ext cx="19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1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80918" name="Text Box 26"/>
            <p:cNvSpPr txBox="1">
              <a:spLocks noChangeArrowheads="1"/>
            </p:cNvSpPr>
            <p:nvPr/>
          </p:nvSpPr>
          <p:spPr bwMode="auto">
            <a:xfrm>
              <a:off x="1547" y="2928"/>
              <a:ext cx="19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2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80919" name="Text Box 27"/>
            <p:cNvSpPr txBox="1">
              <a:spLocks noChangeArrowheads="1"/>
            </p:cNvSpPr>
            <p:nvPr/>
          </p:nvSpPr>
          <p:spPr bwMode="auto">
            <a:xfrm>
              <a:off x="1547" y="2304"/>
              <a:ext cx="19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3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80920" name="Text Box 28"/>
            <p:cNvSpPr txBox="1">
              <a:spLocks noChangeArrowheads="1"/>
            </p:cNvSpPr>
            <p:nvPr/>
          </p:nvSpPr>
          <p:spPr bwMode="auto">
            <a:xfrm>
              <a:off x="1955" y="3948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1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80921" name="Text Box 29"/>
            <p:cNvSpPr txBox="1">
              <a:spLocks noChangeArrowheads="1"/>
            </p:cNvSpPr>
            <p:nvPr/>
          </p:nvSpPr>
          <p:spPr bwMode="auto">
            <a:xfrm>
              <a:off x="2564" y="3952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2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80922" name="Text Box 30"/>
            <p:cNvSpPr txBox="1">
              <a:spLocks noChangeArrowheads="1"/>
            </p:cNvSpPr>
            <p:nvPr/>
          </p:nvSpPr>
          <p:spPr bwMode="auto">
            <a:xfrm>
              <a:off x="3181" y="3956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3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80923" name="Text Box 31"/>
            <p:cNvSpPr txBox="1">
              <a:spLocks noChangeArrowheads="1"/>
            </p:cNvSpPr>
            <p:nvPr/>
          </p:nvSpPr>
          <p:spPr bwMode="auto">
            <a:xfrm>
              <a:off x="3798" y="3960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4</a:t>
              </a:r>
              <a:endParaRPr lang="en-US" altLang="en-US" sz="1400">
                <a:latin typeface="Times New Roman" charset="0"/>
              </a:endParaRPr>
            </a:p>
          </p:txBody>
        </p:sp>
      </p:grpSp>
      <p:grpSp>
        <p:nvGrpSpPr>
          <p:cNvPr id="80900" name="Group 36"/>
          <p:cNvGrpSpPr>
            <a:grpSpLocks/>
          </p:cNvGrpSpPr>
          <p:nvPr/>
        </p:nvGrpSpPr>
        <p:grpSpPr bwMode="auto">
          <a:xfrm>
            <a:off x="5589588" y="3086100"/>
            <a:ext cx="795337" cy="846138"/>
            <a:chOff x="216" y="2155"/>
            <a:chExt cx="501" cy="533"/>
          </a:xfrm>
        </p:grpSpPr>
        <p:sp>
          <p:nvSpPr>
            <p:cNvPr id="80903" name="Rectangle 37"/>
            <p:cNvSpPr>
              <a:spLocks noChangeArrowheads="1"/>
            </p:cNvSpPr>
            <p:nvPr/>
          </p:nvSpPr>
          <p:spPr bwMode="auto">
            <a:xfrm>
              <a:off x="384" y="2304"/>
              <a:ext cx="192" cy="19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 New Roman" charset="0"/>
              </a:endParaRPr>
            </a:p>
          </p:txBody>
        </p:sp>
        <p:pic>
          <p:nvPicPr>
            <p:cNvPr id="80904" name="Picture 38" descr="Karel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6" y="2155"/>
              <a:ext cx="501" cy="5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1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Primer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reto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: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después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80902" name="Picture 39" descr="Beepe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2650" y="3186113"/>
            <a:ext cx="60325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-152400" y="-23813"/>
            <a:ext cx="96774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Necesito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un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voluntario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82947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2313" y="917575"/>
            <a:ext cx="5256212" cy="580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969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63" y="781050"/>
            <a:ext cx="7786687" cy="547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¡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Patos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al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agua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!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Definición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de un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método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99330" name="TextBox 4"/>
          <p:cNvSpPr txBox="1">
            <a:spLocks noChangeArrowheads="1"/>
          </p:cNvSpPr>
          <p:nvPr/>
        </p:nvSpPr>
        <p:spPr bwMode="auto">
          <a:xfrm>
            <a:off x="704850" y="2559050"/>
            <a:ext cx="8032968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3000" b="1" dirty="0">
                <a:latin typeface="Courier" charset="0"/>
                <a:ea typeface="Courier" charset="0"/>
                <a:cs typeface="Courier" charset="0"/>
              </a:rPr>
              <a:t>private</a:t>
            </a:r>
            <a:r>
              <a:rPr lang="en-US" altLang="en-US" sz="30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3000" b="1" dirty="0">
                <a:latin typeface="Courier" charset="0"/>
                <a:ea typeface="Courier" charset="0"/>
                <a:cs typeface="Courier" charset="0"/>
              </a:rPr>
              <a:t>void</a:t>
            </a:r>
            <a:r>
              <a:rPr lang="en-US" altLang="en-US" sz="30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3000" i="1" dirty="0" err="1">
                <a:latin typeface="Courier" charset="0"/>
                <a:ea typeface="Courier" charset="0"/>
                <a:cs typeface="Courier" charset="0"/>
              </a:rPr>
              <a:t>nombre</a:t>
            </a:r>
            <a:r>
              <a:rPr lang="en-US" altLang="en-US" sz="3000" dirty="0">
                <a:latin typeface="Courier" charset="0"/>
                <a:ea typeface="Courier" charset="0"/>
                <a:cs typeface="Courier" charset="0"/>
              </a:rPr>
              <a:t>() {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3000" dirty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altLang="en-US" sz="3000" i="1" dirty="0" err="1">
                <a:latin typeface="Courier" charset="0"/>
                <a:ea typeface="Courier" charset="0"/>
                <a:cs typeface="Courier" charset="0"/>
              </a:rPr>
              <a:t>espacio</a:t>
            </a:r>
            <a:r>
              <a:rPr lang="en-US" altLang="en-US" sz="3000" i="1" dirty="0">
                <a:latin typeface="Courier" charset="0"/>
                <a:ea typeface="Courier" charset="0"/>
                <a:cs typeface="Courier" charset="0"/>
              </a:rPr>
              <a:t> para las </a:t>
            </a:r>
            <a:r>
              <a:rPr lang="en-US" altLang="en-US" sz="3000" i="1" dirty="0" err="1">
                <a:latin typeface="Courier" charset="0"/>
                <a:ea typeface="Courier" charset="0"/>
                <a:cs typeface="Courier" charset="0"/>
              </a:rPr>
              <a:t>instrucciones</a:t>
            </a:r>
            <a:endParaRPr lang="en-US" altLang="en-US" sz="3000" i="1" dirty="0">
              <a:latin typeface="Courier" charset="0"/>
              <a:ea typeface="Courier" charset="0"/>
              <a:cs typeface="Courier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3000" i="1" dirty="0">
                <a:latin typeface="Courier" charset="0"/>
                <a:ea typeface="Courier" charset="0"/>
                <a:cs typeface="Courier" charset="0"/>
              </a:rPr>
              <a:t>	del </a:t>
            </a:r>
            <a:r>
              <a:rPr lang="en-US" altLang="en-US" sz="3000" i="1" dirty="0" err="1">
                <a:latin typeface="Courier" charset="0"/>
                <a:ea typeface="Courier" charset="0"/>
                <a:cs typeface="Courier" charset="0"/>
              </a:rPr>
              <a:t>método</a:t>
            </a:r>
            <a:r>
              <a:rPr lang="en-US" altLang="en-US" sz="3000" i="1" dirty="0">
                <a:latin typeface="Courier" charset="0"/>
                <a:ea typeface="Courier" charset="0"/>
                <a:cs typeface="Courier" charset="0"/>
              </a:rPr>
              <a:t> (el </a:t>
            </a:r>
            <a:r>
              <a:rPr lang="en-US" altLang="en-US" sz="3000" i="1" dirty="0" err="1">
                <a:latin typeface="Courier" charset="0"/>
                <a:ea typeface="Courier" charset="0"/>
                <a:cs typeface="Courier" charset="0"/>
              </a:rPr>
              <a:t>cuerpo</a:t>
            </a:r>
            <a:r>
              <a:rPr lang="en-US" altLang="en-US" sz="3000" i="1" dirty="0"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3000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 rot="-1163489">
            <a:off x="4502150" y="4756060"/>
            <a:ext cx="2967038" cy="1200329"/>
          </a:xfrm>
          <a:prstGeom prst="rect">
            <a:avLst/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</p:spPr>
        <p:txBody>
          <a:bodyPr>
            <a:spAutoFit/>
          </a:bodyPr>
          <a:lstStyle/>
          <a:p>
            <a:pPr algn="ctr">
              <a:defRPr/>
            </a:pPr>
            <a:r>
              <a:rPr lang="en-US" dirty="0">
                <a:solidFill>
                  <a:schemeClr val="dk1"/>
                </a:solidFill>
                <a:latin typeface="+mn-lt"/>
              </a:rPr>
              <a:t>Este </a:t>
            </a:r>
            <a:r>
              <a:rPr lang="en-US" dirty="0" err="1">
                <a:solidFill>
                  <a:schemeClr val="dk1"/>
                </a:solidFill>
                <a:latin typeface="+mn-lt"/>
              </a:rPr>
              <a:t>adiciona</a:t>
            </a:r>
            <a:r>
              <a:rPr lang="en-US" dirty="0">
                <a:solidFill>
                  <a:schemeClr val="dk1"/>
                </a:solidFill>
                <a:latin typeface="+mn-lt"/>
              </a:rPr>
              <a:t> un nuevo commando al </a:t>
            </a:r>
            <a:r>
              <a:rPr lang="en-US" dirty="0" err="1">
                <a:solidFill>
                  <a:schemeClr val="dk1"/>
                </a:solidFill>
                <a:latin typeface="+mn-lt"/>
              </a:rPr>
              <a:t>vocabulario</a:t>
            </a:r>
            <a:r>
              <a:rPr lang="en-US" dirty="0">
                <a:solidFill>
                  <a:schemeClr val="dk1"/>
                </a:solidFill>
                <a:latin typeface="+mn-lt"/>
              </a:rPr>
              <a:t> de Karel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3" name="Text Box 1"/>
          <p:cNvSpPr txBox="1">
            <a:spLocks noChangeArrowheads="1"/>
          </p:cNvSpPr>
          <p:nvPr/>
        </p:nvSpPr>
        <p:spPr bwMode="auto">
          <a:xfrm>
            <a:off x="457200" y="819150"/>
            <a:ext cx="8228013" cy="585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46632" rIns="0" bIns="0" anchor="ctr"/>
          <a:lstStyle>
            <a:lvl1pPr>
              <a:spcBef>
                <a:spcPct val="20000"/>
              </a:spcBef>
              <a:buChar char="•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b="1" dirty="0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import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stanford.karel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.*;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endParaRPr lang="en-US" altLang="en-US" sz="2900" dirty="0">
              <a:solidFill>
                <a:srgbClr val="000000"/>
              </a:solidFill>
              <a:latin typeface="Courier" charset="0"/>
              <a:ea typeface="ＭＳ Ｐゴシック" charset="-128"/>
              <a:cs typeface="Courier" charset="0"/>
            </a:endParaRP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b="1" dirty="0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public class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NuestroPrograma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200" b="1" dirty="0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extends </a:t>
            </a:r>
            <a:r>
              <a:rPr lang="en-US" altLang="en-US" sz="2200" b="1" dirty="0" err="1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EsKarel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{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</a:t>
            </a:r>
            <a:r>
              <a:rPr lang="en-US" altLang="en-US" sz="2200" b="1" dirty="0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public void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run() {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moverse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recogerCono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moverse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girarIzquierda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moverse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girarDerecha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moverse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ponerCono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moverse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	}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endParaRPr lang="en-US" altLang="en-US" sz="2200" dirty="0">
              <a:solidFill>
                <a:srgbClr val="000000"/>
              </a:solidFill>
              <a:latin typeface="Courier" charset="0"/>
              <a:ea typeface="ＭＳ Ｐゴシック" charset="-128"/>
              <a:cs typeface="Courier" charset="0"/>
            </a:endParaRP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</a:t>
            </a:r>
            <a:r>
              <a:rPr lang="en-US" altLang="en-US" sz="2200" b="1" dirty="0">
                <a:solidFill>
                  <a:srgbClr val="6C006C"/>
                </a:solidFill>
                <a:latin typeface="Courier" charset="0"/>
                <a:ea typeface="ＭＳ Ｐゴシック" charset="-128"/>
                <a:cs typeface="Courier" charset="0"/>
              </a:rPr>
              <a:t>private</a:t>
            </a:r>
            <a:r>
              <a:rPr lang="en-US" altLang="en-US" sz="2200" dirty="0">
                <a:solidFill>
                  <a:srgbClr val="6C006C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200" b="1" dirty="0">
                <a:solidFill>
                  <a:srgbClr val="6C006C"/>
                </a:solidFill>
                <a:latin typeface="Courier" charset="0"/>
                <a:ea typeface="ＭＳ Ｐゴシック" charset="-128"/>
                <a:cs typeface="Courier" charset="0"/>
              </a:rPr>
              <a:t>void</a:t>
            </a:r>
            <a:r>
              <a:rPr lang="en-US" altLang="en-US" sz="2200" dirty="0">
                <a:solidFill>
                  <a:srgbClr val="6C006C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girarDerecha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 {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girarIzquierda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girarIzquierda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girarIzquierda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}    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}</a:t>
            </a: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Anatomía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de un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programa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54130009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1" name="Text Box 1"/>
          <p:cNvSpPr txBox="1">
            <a:spLocks noChangeArrowheads="1"/>
          </p:cNvSpPr>
          <p:nvPr/>
        </p:nvSpPr>
        <p:spPr bwMode="auto">
          <a:xfrm>
            <a:off x="457200" y="819150"/>
            <a:ext cx="8228013" cy="585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46632" rIns="0" bIns="0" anchor="ctr"/>
          <a:lstStyle>
            <a:lvl1pPr>
              <a:spcBef>
                <a:spcPct val="20000"/>
              </a:spcBef>
              <a:buChar char="•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b="1" dirty="0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import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stanford.karel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.*;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endParaRPr lang="en-US" altLang="en-US" sz="2900" dirty="0">
              <a:solidFill>
                <a:srgbClr val="000000"/>
              </a:solidFill>
              <a:latin typeface="Courier" charset="0"/>
              <a:ea typeface="ＭＳ Ｐゴシック" charset="-128"/>
              <a:cs typeface="Courier" charset="0"/>
            </a:endParaRP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b="1" dirty="0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public class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NuestroPrograma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200" b="1" dirty="0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extends </a:t>
            </a:r>
            <a:r>
              <a:rPr lang="en-US" altLang="en-US" sz="2200" b="1" dirty="0" err="1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EsKarel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{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</a:t>
            </a:r>
            <a:r>
              <a:rPr lang="en-US" altLang="en-US" sz="2200" b="1" dirty="0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public void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run() {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moverse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recogerCono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moverse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girarIzquierda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moverse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girarDerecha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moverse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ponerCono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moverse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	}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endParaRPr lang="en-US" altLang="en-US" sz="2200" dirty="0">
              <a:solidFill>
                <a:srgbClr val="000000"/>
              </a:solidFill>
              <a:latin typeface="Courier" charset="0"/>
              <a:ea typeface="ＭＳ Ｐゴシック" charset="-128"/>
              <a:cs typeface="Courier" charset="0"/>
            </a:endParaRP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</a:t>
            </a:r>
            <a:r>
              <a:rPr lang="en-US" altLang="en-US" sz="2200" b="1" dirty="0">
                <a:solidFill>
                  <a:srgbClr val="6C006C"/>
                </a:solidFill>
                <a:latin typeface="Courier" charset="0"/>
                <a:ea typeface="ＭＳ Ｐゴシック" charset="-128"/>
                <a:cs typeface="Courier" charset="0"/>
              </a:rPr>
              <a:t>private</a:t>
            </a:r>
            <a:r>
              <a:rPr lang="en-US" altLang="en-US" sz="2200" dirty="0">
                <a:solidFill>
                  <a:srgbClr val="6C006C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200" b="1" dirty="0">
                <a:solidFill>
                  <a:srgbClr val="6C006C"/>
                </a:solidFill>
                <a:latin typeface="Courier" charset="0"/>
                <a:ea typeface="ＭＳ Ｐゴシック" charset="-128"/>
                <a:cs typeface="Courier" charset="0"/>
              </a:rPr>
              <a:t>void</a:t>
            </a:r>
            <a:r>
              <a:rPr lang="en-US" altLang="en-US" sz="2200" dirty="0">
                <a:solidFill>
                  <a:srgbClr val="6C006C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girarDerecha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 {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girarIzquierda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girarIzquierda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girarIzquierda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}    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}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Anatomía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de un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programa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87043" name="AutoShape 2"/>
          <p:cNvSpPr>
            <a:spLocks/>
          </p:cNvSpPr>
          <p:nvPr/>
        </p:nvSpPr>
        <p:spPr bwMode="auto">
          <a:xfrm>
            <a:off x="5451475" y="1911350"/>
            <a:ext cx="350838" cy="4340225"/>
          </a:xfrm>
          <a:prstGeom prst="rightBrace">
            <a:avLst>
              <a:gd name="adj1" fmla="val 134707"/>
              <a:gd name="adj2" fmla="val 50000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82945" tIns="41473" rIns="82945" bIns="41473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>
              <a:latin typeface="Times New Roman" charset="0"/>
            </a:endParaRPr>
          </a:p>
        </p:txBody>
      </p:sp>
      <p:sp>
        <p:nvSpPr>
          <p:cNvPr id="9" name="Text Box 3"/>
          <p:cNvSpPr txBox="1">
            <a:spLocks noChangeArrowheads="1"/>
          </p:cNvSpPr>
          <p:nvPr/>
        </p:nvSpPr>
        <p:spPr bwMode="auto">
          <a:xfrm>
            <a:off x="5959475" y="3333750"/>
            <a:ext cx="2871788" cy="1089025"/>
          </a:xfrm>
          <a:prstGeom prst="rect">
            <a:avLst/>
          </a:prstGeom>
          <a:solidFill>
            <a:srgbClr val="FFFFFF"/>
          </a:solidFill>
          <a:ln w="36720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lIns="97967" tIns="62633" rIns="97967" bIns="57147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  <a:defRPr/>
            </a:pPr>
            <a:r>
              <a:rPr lang="en-US" sz="2200" dirty="0">
                <a:latin typeface="DejaVu Serif" charset="0"/>
              </a:rPr>
              <a:t>Este es el </a:t>
            </a:r>
            <a:r>
              <a:rPr lang="en-US" sz="2200" b="1" i="1" dirty="0" err="1">
                <a:solidFill>
                  <a:srgbClr val="0000FF"/>
                </a:solidFill>
                <a:latin typeface="DejaVu Serif" charset="0"/>
              </a:rPr>
              <a:t>código</a:t>
            </a:r>
            <a:r>
              <a:rPr lang="en-US" sz="2200" b="1" i="1" dirty="0">
                <a:solidFill>
                  <a:srgbClr val="0000FF"/>
                </a:solidFill>
                <a:latin typeface="DejaVu Serif" charset="0"/>
              </a:rPr>
              <a:t> </a:t>
            </a:r>
            <a:r>
              <a:rPr lang="en-US" sz="2200" b="1" i="1" dirty="0" err="1">
                <a:solidFill>
                  <a:srgbClr val="0000FF"/>
                </a:solidFill>
                <a:latin typeface="DejaVu Serif" charset="0"/>
              </a:rPr>
              <a:t>fuente</a:t>
            </a:r>
            <a:r>
              <a:rPr lang="en-US" sz="2200" b="1" i="1" dirty="0">
                <a:solidFill>
                  <a:srgbClr val="0000FF"/>
                </a:solidFill>
                <a:latin typeface="DejaVu Serif" charset="0"/>
              </a:rPr>
              <a:t> </a:t>
            </a:r>
            <a:r>
              <a:rPr lang="en-US" sz="2200" dirty="0">
                <a:latin typeface="DejaVu Serif" charset="0"/>
              </a:rPr>
              <a:t>del </a:t>
            </a:r>
            <a:r>
              <a:rPr lang="en-US" sz="2200" dirty="0" err="1">
                <a:latin typeface="DejaVu Serif" charset="0"/>
              </a:rPr>
              <a:t>programa</a:t>
            </a:r>
            <a:endParaRPr lang="en-US" sz="2200" dirty="0">
              <a:latin typeface="DejaVu Serif" charset="0"/>
            </a:endParaRPr>
          </a:p>
        </p:txBody>
      </p:sp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89" name="Text Box 1"/>
          <p:cNvSpPr txBox="1">
            <a:spLocks noChangeArrowheads="1"/>
          </p:cNvSpPr>
          <p:nvPr/>
        </p:nvSpPr>
        <p:spPr bwMode="auto">
          <a:xfrm>
            <a:off x="457200" y="819150"/>
            <a:ext cx="8228013" cy="585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46632" rIns="0" bIns="0" anchor="ctr"/>
          <a:lstStyle>
            <a:lvl1pPr>
              <a:spcBef>
                <a:spcPct val="20000"/>
              </a:spcBef>
              <a:buChar char="•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b="1" dirty="0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import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stanford.karel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.*;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endParaRPr lang="en-US" altLang="en-US" sz="2900" dirty="0">
              <a:solidFill>
                <a:srgbClr val="000000"/>
              </a:solidFill>
              <a:latin typeface="Courier" charset="0"/>
              <a:ea typeface="ＭＳ Ｐゴシック" charset="-128"/>
              <a:cs typeface="Courier" charset="0"/>
            </a:endParaRP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b="1" dirty="0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public class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NuestroPrograma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200" b="1" dirty="0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extends </a:t>
            </a:r>
            <a:r>
              <a:rPr lang="en-US" altLang="en-US" sz="2200" b="1" dirty="0" err="1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EsKarel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{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</a:t>
            </a:r>
            <a:r>
              <a:rPr lang="en-US" altLang="en-US" sz="2200" b="1" dirty="0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public void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run() {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moverse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recogerCono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moverse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girarIzquierda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moverse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girarDerecha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moverse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ponerCono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moverse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	}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endParaRPr lang="en-US" altLang="en-US" sz="2200" dirty="0">
              <a:solidFill>
                <a:srgbClr val="000000"/>
              </a:solidFill>
              <a:latin typeface="Courier" charset="0"/>
              <a:ea typeface="ＭＳ Ｐゴシック" charset="-128"/>
              <a:cs typeface="Courier" charset="0"/>
            </a:endParaRP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</a:t>
            </a:r>
            <a:r>
              <a:rPr lang="en-US" altLang="en-US" sz="2200" b="1" dirty="0">
                <a:solidFill>
                  <a:srgbClr val="6C006C"/>
                </a:solidFill>
                <a:latin typeface="Courier" charset="0"/>
                <a:ea typeface="ＭＳ Ｐゴシック" charset="-128"/>
                <a:cs typeface="Courier" charset="0"/>
              </a:rPr>
              <a:t>private</a:t>
            </a:r>
            <a:r>
              <a:rPr lang="en-US" altLang="en-US" sz="2200" dirty="0">
                <a:solidFill>
                  <a:srgbClr val="6C006C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200" b="1" dirty="0">
                <a:solidFill>
                  <a:srgbClr val="6C006C"/>
                </a:solidFill>
                <a:latin typeface="Courier" charset="0"/>
                <a:ea typeface="ＭＳ Ｐゴシック" charset="-128"/>
                <a:cs typeface="Courier" charset="0"/>
              </a:rPr>
              <a:t>void</a:t>
            </a:r>
            <a:r>
              <a:rPr lang="en-US" altLang="en-US" sz="2200" dirty="0">
                <a:solidFill>
                  <a:srgbClr val="6C006C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girarDerecha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 {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girarIzquierda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girarIzquierda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girarIzquierda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}    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}</a:t>
            </a:r>
          </a:p>
        </p:txBody>
      </p:sp>
      <p:sp>
        <p:nvSpPr>
          <p:cNvPr id="89090" name="AutoShape 2"/>
          <p:cNvSpPr>
            <a:spLocks/>
          </p:cNvSpPr>
          <p:nvPr/>
        </p:nvSpPr>
        <p:spPr bwMode="auto">
          <a:xfrm>
            <a:off x="4416425" y="1814513"/>
            <a:ext cx="233363" cy="2874962"/>
          </a:xfrm>
          <a:prstGeom prst="rightBrace">
            <a:avLst>
              <a:gd name="adj1" fmla="val 134889"/>
              <a:gd name="adj2" fmla="val 50000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82945" tIns="41473" rIns="82945" bIns="41473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>
              <a:latin typeface="Times New Roman" charset="0"/>
            </a:endParaRPr>
          </a:p>
        </p:txBody>
      </p:sp>
      <p:sp>
        <p:nvSpPr>
          <p:cNvPr id="13315" name="Text Box 3"/>
          <p:cNvSpPr txBox="1">
            <a:spLocks noChangeArrowheads="1"/>
          </p:cNvSpPr>
          <p:nvPr/>
        </p:nvSpPr>
        <p:spPr bwMode="auto">
          <a:xfrm>
            <a:off x="4976813" y="2903538"/>
            <a:ext cx="3732212" cy="1090612"/>
          </a:xfrm>
          <a:prstGeom prst="rect">
            <a:avLst/>
          </a:prstGeom>
          <a:solidFill>
            <a:srgbClr val="FFFFFF"/>
          </a:solidFill>
          <a:ln w="36720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lIns="97967" tIns="62633" rIns="97967" bIns="57147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  <a:defRPr/>
            </a:pPr>
            <a:r>
              <a:rPr lang="en-US" sz="2200" dirty="0" err="1">
                <a:latin typeface="DejaVu Serif" charset="0"/>
              </a:rPr>
              <a:t>Esta</a:t>
            </a:r>
            <a:r>
              <a:rPr lang="en-US" sz="2200" dirty="0">
                <a:latin typeface="DejaVu Serif" charset="0"/>
              </a:rPr>
              <a:t> </a:t>
            </a:r>
            <a:r>
              <a:rPr lang="en-US" sz="2200" dirty="0" err="1">
                <a:latin typeface="DejaVu Serif" charset="0"/>
              </a:rPr>
              <a:t>parte</a:t>
            </a:r>
            <a:r>
              <a:rPr lang="en-US" sz="2200" dirty="0">
                <a:latin typeface="DejaVu Serif" charset="0"/>
              </a:rPr>
              <a:t> del </a:t>
            </a:r>
            <a:r>
              <a:rPr lang="en-US" sz="2200" b="1" i="1" dirty="0" err="1">
                <a:solidFill>
                  <a:srgbClr val="0000FF"/>
                </a:solidFill>
                <a:latin typeface="DejaVu Serif" charset="0"/>
              </a:rPr>
              <a:t>código</a:t>
            </a:r>
            <a:r>
              <a:rPr lang="en-US" sz="2200" b="1" i="1" dirty="0">
                <a:solidFill>
                  <a:srgbClr val="0000FF"/>
                </a:solidFill>
                <a:latin typeface="DejaVu Serif" charset="0"/>
              </a:rPr>
              <a:t> </a:t>
            </a:r>
            <a:r>
              <a:rPr lang="en-US" sz="2200" b="1" i="1" dirty="0" err="1">
                <a:solidFill>
                  <a:srgbClr val="0000FF"/>
                </a:solidFill>
                <a:latin typeface="DejaVu Serif" charset="0"/>
              </a:rPr>
              <a:t>fuente</a:t>
            </a:r>
            <a:r>
              <a:rPr lang="en-US" sz="2200" b="1" i="1" dirty="0">
                <a:solidFill>
                  <a:srgbClr val="0000FF"/>
                </a:solidFill>
                <a:latin typeface="DejaVu Serif" charset="0"/>
              </a:rPr>
              <a:t> </a:t>
            </a:r>
            <a:r>
              <a:rPr lang="en-US" sz="2200" dirty="0">
                <a:solidFill>
                  <a:schemeClr val="tx1"/>
                </a:solidFill>
                <a:latin typeface="DejaVu Serif" charset="0"/>
              </a:rPr>
              <a:t>se llama un</a:t>
            </a:r>
            <a:r>
              <a:rPr lang="en-US" sz="2200" b="1" i="1" dirty="0">
                <a:solidFill>
                  <a:srgbClr val="0000FF"/>
                </a:solidFill>
                <a:latin typeface="DejaVu Serif" charset="0"/>
              </a:rPr>
              <a:t> </a:t>
            </a:r>
            <a:r>
              <a:rPr lang="en-US" sz="2200" b="1" i="1" dirty="0" err="1">
                <a:solidFill>
                  <a:srgbClr val="0000FF"/>
                </a:solidFill>
                <a:latin typeface="DejaVu Serif" charset="0"/>
              </a:rPr>
              <a:t>método</a:t>
            </a:r>
            <a:r>
              <a:rPr lang="en-US" sz="2200" dirty="0">
                <a:latin typeface="DejaVu Serif" charset="0"/>
              </a:rPr>
              <a:t>.</a:t>
            </a:r>
          </a:p>
        </p:txBody>
      </p:sp>
      <p:cxnSp>
        <p:nvCxnSpPr>
          <p:cNvPr id="89092" name="AutoShape 4"/>
          <p:cNvCxnSpPr>
            <a:cxnSpLocks noChangeShapeType="1"/>
            <a:stCxn id="13315" idx="1"/>
          </p:cNvCxnSpPr>
          <p:nvPr/>
        </p:nvCxnSpPr>
        <p:spPr bwMode="auto">
          <a:xfrm rot="10800000">
            <a:off x="4748213" y="3282950"/>
            <a:ext cx="228600" cy="165100"/>
          </a:xfrm>
          <a:prstGeom prst="curvedConnector3">
            <a:avLst>
              <a:gd name="adj1" fmla="val 50000"/>
            </a:avLst>
          </a:prstGeom>
          <a:noFill/>
          <a:ln w="36720">
            <a:solidFill>
              <a:srgbClr val="00008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Anatomía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de un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programa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B979ABA-8E78-AD47-8433-FFE657BA73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72698"/>
            <a:ext cx="9144000" cy="5647765"/>
          </a:xfrm>
          <a:prstGeom prst="rect">
            <a:avLst/>
          </a:prstGeom>
        </p:spPr>
      </p:pic>
      <p:sp>
        <p:nvSpPr>
          <p:cNvPr id="6" name="Rectangle 2">
            <a:extLst>
              <a:ext uri="{FF2B5EF4-FFF2-40B4-BE49-F238E27FC236}">
                <a16:creationId xmlns:a16="http://schemas.microsoft.com/office/drawing/2014/main" id="{B5F95DF9-D92E-4140-9612-A970D9857C1F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Un gran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equipo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94378866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7" name="Text Box 1"/>
          <p:cNvSpPr txBox="1">
            <a:spLocks noChangeArrowheads="1"/>
          </p:cNvSpPr>
          <p:nvPr/>
        </p:nvSpPr>
        <p:spPr bwMode="auto">
          <a:xfrm>
            <a:off x="457200" y="819150"/>
            <a:ext cx="8228013" cy="585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46632" rIns="0" bIns="0" anchor="ctr"/>
          <a:lstStyle>
            <a:lvl1pPr>
              <a:spcBef>
                <a:spcPct val="20000"/>
              </a:spcBef>
              <a:buChar char="•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b="1" dirty="0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import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stanford.karel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.*;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endParaRPr lang="en-US" altLang="en-US" sz="2900" dirty="0">
              <a:solidFill>
                <a:srgbClr val="000000"/>
              </a:solidFill>
              <a:latin typeface="Courier" charset="0"/>
              <a:ea typeface="ＭＳ Ｐゴシック" charset="-128"/>
              <a:cs typeface="Courier" charset="0"/>
            </a:endParaRP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b="1" dirty="0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public class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NuestroPrograma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200" b="1" dirty="0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extends </a:t>
            </a:r>
            <a:r>
              <a:rPr lang="en-US" altLang="en-US" sz="2200" b="1" dirty="0" err="1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EsKarel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{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</a:t>
            </a:r>
            <a:r>
              <a:rPr lang="en-US" altLang="en-US" sz="2200" b="1" dirty="0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public void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run() {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moverse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recogerCono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moverse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girarIzquierda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moverse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girarDerecha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moverse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ponerCono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moverse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	}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endParaRPr lang="en-US" altLang="en-US" sz="2200" dirty="0">
              <a:solidFill>
                <a:srgbClr val="000000"/>
              </a:solidFill>
              <a:latin typeface="Courier" charset="0"/>
              <a:ea typeface="ＭＳ Ｐゴシック" charset="-128"/>
              <a:cs typeface="Courier" charset="0"/>
            </a:endParaRP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</a:t>
            </a:r>
            <a:r>
              <a:rPr lang="en-US" altLang="en-US" sz="2200" b="1" dirty="0">
                <a:solidFill>
                  <a:srgbClr val="6C006C"/>
                </a:solidFill>
                <a:latin typeface="Courier" charset="0"/>
                <a:ea typeface="ＭＳ Ｐゴシック" charset="-128"/>
                <a:cs typeface="Courier" charset="0"/>
              </a:rPr>
              <a:t>private</a:t>
            </a:r>
            <a:r>
              <a:rPr lang="en-US" altLang="en-US" sz="2200" dirty="0">
                <a:solidFill>
                  <a:srgbClr val="6C006C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200" b="1" dirty="0">
                <a:solidFill>
                  <a:srgbClr val="6C006C"/>
                </a:solidFill>
                <a:latin typeface="Courier" charset="0"/>
                <a:ea typeface="ＭＳ Ｐゴシック" charset="-128"/>
                <a:cs typeface="Courier" charset="0"/>
              </a:rPr>
              <a:t>void</a:t>
            </a:r>
            <a:r>
              <a:rPr lang="en-US" altLang="en-US" sz="2200" dirty="0">
                <a:solidFill>
                  <a:srgbClr val="6C006C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girarDerecha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 {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girarIzquierda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girarIzquierda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girarIzquierda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}    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}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Anatomía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de un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programa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4976813" y="2489200"/>
            <a:ext cx="3732212" cy="1087438"/>
          </a:xfrm>
          <a:prstGeom prst="rect">
            <a:avLst/>
          </a:prstGeom>
          <a:solidFill>
            <a:srgbClr val="FFFFFF"/>
          </a:solidFill>
          <a:ln w="36720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lIns="97967" tIns="62633" rIns="97967" bIns="57147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  <a:defRPr/>
            </a:pPr>
            <a:r>
              <a:rPr lang="en-US" sz="2200" dirty="0" err="1">
                <a:latin typeface="DejaVu Serif" charset="0"/>
              </a:rPr>
              <a:t>Esta</a:t>
            </a:r>
            <a:r>
              <a:rPr lang="en-US" sz="2200" dirty="0">
                <a:latin typeface="DejaVu Serif" charset="0"/>
              </a:rPr>
              <a:t> </a:t>
            </a:r>
            <a:r>
              <a:rPr lang="en-US" sz="2200" dirty="0" err="1">
                <a:latin typeface="DejaVu Serif" charset="0"/>
              </a:rPr>
              <a:t>línea</a:t>
            </a:r>
            <a:r>
              <a:rPr lang="en-US" sz="2200" dirty="0">
                <a:latin typeface="DejaVu Serif" charset="0"/>
              </a:rPr>
              <a:t> del </a:t>
            </a:r>
            <a:r>
              <a:rPr lang="en-US" sz="2200" dirty="0" err="1">
                <a:latin typeface="DejaVu Serif" charset="0"/>
              </a:rPr>
              <a:t>código</a:t>
            </a:r>
            <a:r>
              <a:rPr lang="en-US" sz="2200" dirty="0">
                <a:latin typeface="DejaVu Serif" charset="0"/>
              </a:rPr>
              <a:t> define el </a:t>
            </a:r>
            <a:r>
              <a:rPr lang="en-US" sz="2200" b="1" i="1" dirty="0" err="1">
                <a:solidFill>
                  <a:srgbClr val="0000FF"/>
                </a:solidFill>
                <a:latin typeface="DejaVu Serif" charset="0"/>
              </a:rPr>
              <a:t>nombre</a:t>
            </a:r>
            <a:r>
              <a:rPr lang="en-US" sz="2200" dirty="0">
                <a:latin typeface="DejaVu Serif" charset="0"/>
              </a:rPr>
              <a:t> del </a:t>
            </a:r>
            <a:r>
              <a:rPr lang="en-US" sz="2200" dirty="0" err="1">
                <a:latin typeface="DejaVu Serif" charset="0"/>
              </a:rPr>
              <a:t>método</a:t>
            </a:r>
            <a:endParaRPr lang="en-US" sz="2200" dirty="0">
              <a:latin typeface="DejaVu Serif" charset="0"/>
            </a:endParaRPr>
          </a:p>
          <a:p>
            <a:pPr algn="ctr">
              <a:lnSpc>
                <a:spcPct val="98000"/>
              </a:lnSpc>
              <a:defRPr/>
            </a:pPr>
            <a:r>
              <a:rPr lang="en-US" sz="2200" dirty="0">
                <a:latin typeface="DejaVu Serif" charset="0"/>
              </a:rPr>
              <a:t>(</a:t>
            </a:r>
            <a:r>
              <a:rPr lang="en-US" sz="2200" dirty="0" err="1">
                <a:latin typeface="DejaVu Serif" charset="0"/>
              </a:rPr>
              <a:t>en</a:t>
            </a:r>
            <a:r>
              <a:rPr lang="en-US" sz="2200" dirty="0">
                <a:latin typeface="DejaVu Serif" charset="0"/>
              </a:rPr>
              <a:t> </a:t>
            </a:r>
            <a:r>
              <a:rPr lang="en-US" sz="2200" dirty="0" err="1">
                <a:latin typeface="DejaVu Serif" charset="0"/>
              </a:rPr>
              <a:t>este</a:t>
            </a:r>
            <a:r>
              <a:rPr lang="en-US" sz="2200" dirty="0">
                <a:latin typeface="DejaVu Serif" charset="0"/>
              </a:rPr>
              <a:t>: </a:t>
            </a:r>
            <a:r>
              <a:rPr lang="en-US" sz="2200" dirty="0">
                <a:latin typeface="Ubuntu Mono" charset="0"/>
              </a:rPr>
              <a:t>run</a:t>
            </a:r>
            <a:r>
              <a:rPr lang="en-US" sz="2200" dirty="0">
                <a:latin typeface="DejaVu Serif" charset="0"/>
              </a:rPr>
              <a:t>)</a:t>
            </a:r>
          </a:p>
        </p:txBody>
      </p:sp>
      <p:cxnSp>
        <p:nvCxnSpPr>
          <p:cNvPr id="91140" name="AutoShape 4"/>
          <p:cNvCxnSpPr>
            <a:cxnSpLocks noChangeShapeType="1"/>
            <a:stCxn id="8" idx="0"/>
          </p:cNvCxnSpPr>
          <p:nvPr/>
        </p:nvCxnSpPr>
        <p:spPr bwMode="auto">
          <a:xfrm rot="16200000" flipV="1">
            <a:off x="5110560" y="756840"/>
            <a:ext cx="584200" cy="2880519"/>
          </a:xfrm>
          <a:prstGeom prst="curvedConnector2">
            <a:avLst/>
          </a:prstGeom>
          <a:noFill/>
          <a:ln w="36720">
            <a:solidFill>
              <a:srgbClr val="00008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5" name="Text Box 1"/>
          <p:cNvSpPr txBox="1">
            <a:spLocks noChangeArrowheads="1"/>
          </p:cNvSpPr>
          <p:nvPr/>
        </p:nvSpPr>
        <p:spPr bwMode="auto">
          <a:xfrm>
            <a:off x="457200" y="819150"/>
            <a:ext cx="8228013" cy="585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46632" rIns="0" bIns="0" anchor="ctr"/>
          <a:lstStyle>
            <a:lvl1pPr>
              <a:spcBef>
                <a:spcPct val="20000"/>
              </a:spcBef>
              <a:buChar char="•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b="1" dirty="0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import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stanford.karel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.*;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endParaRPr lang="en-US" altLang="en-US" sz="2900" dirty="0">
              <a:solidFill>
                <a:srgbClr val="000000"/>
              </a:solidFill>
              <a:latin typeface="Courier" charset="0"/>
              <a:ea typeface="ＭＳ Ｐゴシック" charset="-128"/>
              <a:cs typeface="Courier" charset="0"/>
            </a:endParaRP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b="1" dirty="0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public class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NuestroPrograma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200" b="1" dirty="0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extends </a:t>
            </a:r>
            <a:r>
              <a:rPr lang="en-US" altLang="en-US" sz="2200" b="1" dirty="0" err="1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EsKarel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{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</a:t>
            </a:r>
            <a:r>
              <a:rPr lang="en-US" altLang="en-US" sz="2200" b="1" dirty="0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public void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run() {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moverse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recogerCono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moverse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girarIzquierda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moverse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girarDerecha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moverse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ponerCono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moverse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	}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endParaRPr lang="en-US" altLang="en-US" sz="2200" dirty="0">
              <a:solidFill>
                <a:srgbClr val="000000"/>
              </a:solidFill>
              <a:latin typeface="Courier" charset="0"/>
              <a:ea typeface="ＭＳ Ｐゴシック" charset="-128"/>
              <a:cs typeface="Courier" charset="0"/>
            </a:endParaRP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</a:t>
            </a:r>
            <a:r>
              <a:rPr lang="en-US" altLang="en-US" sz="2200" b="1" dirty="0">
                <a:solidFill>
                  <a:srgbClr val="6C006C"/>
                </a:solidFill>
                <a:latin typeface="Courier" charset="0"/>
                <a:ea typeface="ＭＳ Ｐゴシック" charset="-128"/>
                <a:cs typeface="Courier" charset="0"/>
              </a:rPr>
              <a:t>private</a:t>
            </a:r>
            <a:r>
              <a:rPr lang="en-US" altLang="en-US" sz="2200" dirty="0">
                <a:solidFill>
                  <a:srgbClr val="6C006C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200" b="1" dirty="0">
                <a:solidFill>
                  <a:srgbClr val="6C006C"/>
                </a:solidFill>
                <a:latin typeface="Courier" charset="0"/>
                <a:ea typeface="ＭＳ Ｐゴシック" charset="-128"/>
                <a:cs typeface="Courier" charset="0"/>
              </a:rPr>
              <a:t>void</a:t>
            </a:r>
            <a:r>
              <a:rPr lang="en-US" altLang="en-US" sz="2200" dirty="0">
                <a:solidFill>
                  <a:srgbClr val="6C006C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girarDerecha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 {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girarIzquierda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girarIzquierda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girarIzquierda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}    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}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Anatomía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de un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programa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cxnSp>
        <p:nvCxnSpPr>
          <p:cNvPr id="93188" name="AutoShape 4"/>
          <p:cNvCxnSpPr>
            <a:cxnSpLocks noChangeShapeType="1"/>
          </p:cNvCxnSpPr>
          <p:nvPr/>
        </p:nvCxnSpPr>
        <p:spPr bwMode="auto">
          <a:xfrm rot="-5400000" flipH="1" flipV="1">
            <a:off x="4274344" y="2356644"/>
            <a:ext cx="2435225" cy="2700337"/>
          </a:xfrm>
          <a:prstGeom prst="curvedConnector4">
            <a:avLst>
              <a:gd name="adj1" fmla="val -9389"/>
              <a:gd name="adj2" fmla="val 84551"/>
            </a:avLst>
          </a:prstGeom>
          <a:noFill/>
          <a:ln w="36720">
            <a:solidFill>
              <a:srgbClr val="00008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" name="Text Box 2">
            <a:extLst>
              <a:ext uri="{FF2B5EF4-FFF2-40B4-BE49-F238E27FC236}">
                <a16:creationId xmlns:a16="http://schemas.microsoft.com/office/drawing/2014/main" id="{89166BE2-BC45-7247-97B1-E90608ADCE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76813" y="2489200"/>
            <a:ext cx="3732212" cy="1087438"/>
          </a:xfrm>
          <a:prstGeom prst="rect">
            <a:avLst/>
          </a:prstGeom>
          <a:solidFill>
            <a:srgbClr val="FFFFFF"/>
          </a:solidFill>
          <a:ln w="36720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lIns="97967" tIns="62633" rIns="97967" bIns="57147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  <a:defRPr/>
            </a:pPr>
            <a:r>
              <a:rPr lang="en-US" sz="2200" dirty="0" err="1">
                <a:latin typeface="DejaVu Serif" charset="0"/>
              </a:rPr>
              <a:t>Esta</a:t>
            </a:r>
            <a:r>
              <a:rPr lang="en-US" sz="2200" dirty="0">
                <a:latin typeface="DejaVu Serif" charset="0"/>
              </a:rPr>
              <a:t> </a:t>
            </a:r>
            <a:r>
              <a:rPr lang="en-US" sz="2200" dirty="0" err="1">
                <a:latin typeface="DejaVu Serif" charset="0"/>
              </a:rPr>
              <a:t>línea</a:t>
            </a:r>
            <a:r>
              <a:rPr lang="en-US" sz="2200" dirty="0">
                <a:latin typeface="DejaVu Serif" charset="0"/>
              </a:rPr>
              <a:t> del </a:t>
            </a:r>
            <a:r>
              <a:rPr lang="en-US" sz="2200" dirty="0" err="1">
                <a:latin typeface="DejaVu Serif" charset="0"/>
              </a:rPr>
              <a:t>código</a:t>
            </a:r>
            <a:r>
              <a:rPr lang="en-US" sz="2200" dirty="0">
                <a:latin typeface="DejaVu Serif" charset="0"/>
              </a:rPr>
              <a:t> define el </a:t>
            </a:r>
            <a:r>
              <a:rPr lang="en-US" sz="2200" b="1" i="1" dirty="0" err="1">
                <a:solidFill>
                  <a:srgbClr val="0000FF"/>
                </a:solidFill>
                <a:latin typeface="DejaVu Serif" charset="0"/>
              </a:rPr>
              <a:t>nombre</a:t>
            </a:r>
            <a:r>
              <a:rPr lang="en-US" sz="2200" dirty="0">
                <a:latin typeface="DejaVu Serif" charset="0"/>
              </a:rPr>
              <a:t> del </a:t>
            </a:r>
            <a:r>
              <a:rPr lang="en-US" sz="2200" dirty="0" err="1">
                <a:latin typeface="DejaVu Serif" charset="0"/>
              </a:rPr>
              <a:t>método</a:t>
            </a:r>
            <a:endParaRPr lang="en-US" sz="2200" dirty="0">
              <a:latin typeface="DejaVu Serif" charset="0"/>
            </a:endParaRPr>
          </a:p>
          <a:p>
            <a:pPr algn="ctr">
              <a:lnSpc>
                <a:spcPct val="98000"/>
              </a:lnSpc>
              <a:defRPr/>
            </a:pPr>
            <a:r>
              <a:rPr lang="en-US" sz="2200" dirty="0">
                <a:latin typeface="DejaVu Serif" charset="0"/>
              </a:rPr>
              <a:t>(</a:t>
            </a:r>
            <a:r>
              <a:rPr lang="en-US" sz="2200" dirty="0" err="1">
                <a:latin typeface="DejaVu Serif" charset="0"/>
              </a:rPr>
              <a:t>en</a:t>
            </a:r>
            <a:r>
              <a:rPr lang="en-US" sz="2200" dirty="0">
                <a:latin typeface="DejaVu Serif" charset="0"/>
              </a:rPr>
              <a:t> </a:t>
            </a:r>
            <a:r>
              <a:rPr lang="en-US" sz="2200" dirty="0" err="1">
                <a:latin typeface="DejaVu Serif" charset="0"/>
              </a:rPr>
              <a:t>este</a:t>
            </a:r>
            <a:r>
              <a:rPr lang="en-US" sz="2200" dirty="0">
                <a:latin typeface="DejaVu Serif" charset="0"/>
              </a:rPr>
              <a:t>: </a:t>
            </a:r>
            <a:r>
              <a:rPr lang="en-US" sz="2200" dirty="0" err="1">
                <a:latin typeface="Ubuntu Mono" charset="0"/>
              </a:rPr>
              <a:t>girarDerecha</a:t>
            </a:r>
            <a:r>
              <a:rPr lang="en-US" sz="2200" dirty="0">
                <a:latin typeface="DejaVu Serif" charset="0"/>
              </a:rPr>
              <a:t>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3" name="Text Box 1"/>
          <p:cNvSpPr txBox="1">
            <a:spLocks noChangeArrowheads="1"/>
          </p:cNvSpPr>
          <p:nvPr/>
        </p:nvSpPr>
        <p:spPr bwMode="auto">
          <a:xfrm>
            <a:off x="457200" y="819150"/>
            <a:ext cx="8228013" cy="585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46632" rIns="0" bIns="0" anchor="ctr"/>
          <a:lstStyle>
            <a:lvl1pPr>
              <a:spcBef>
                <a:spcPct val="20000"/>
              </a:spcBef>
              <a:buChar char="•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b="1" dirty="0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import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stanford.karel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.*;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endParaRPr lang="en-US" altLang="en-US" sz="2900" dirty="0">
              <a:solidFill>
                <a:srgbClr val="000000"/>
              </a:solidFill>
              <a:latin typeface="Courier" charset="0"/>
              <a:ea typeface="ＭＳ Ｐゴシック" charset="-128"/>
              <a:cs typeface="Courier" charset="0"/>
            </a:endParaRP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b="1" dirty="0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public class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NuestroPrograma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200" b="1" dirty="0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extends </a:t>
            </a:r>
            <a:r>
              <a:rPr lang="en-US" altLang="en-US" sz="2200" b="1" dirty="0" err="1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EsKarel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{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</a:t>
            </a:r>
            <a:r>
              <a:rPr lang="en-US" altLang="en-US" sz="2200" b="1" dirty="0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public void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run() {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moverse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recogerCono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moverse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girarIzquierda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moverse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girarDerecha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moverse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ponerCono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moverse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	}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endParaRPr lang="en-US" altLang="en-US" sz="2200" dirty="0">
              <a:solidFill>
                <a:srgbClr val="000000"/>
              </a:solidFill>
              <a:latin typeface="Courier" charset="0"/>
              <a:ea typeface="ＭＳ Ｐゴシック" charset="-128"/>
              <a:cs typeface="Courier" charset="0"/>
            </a:endParaRP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</a:t>
            </a:r>
            <a:r>
              <a:rPr lang="en-US" altLang="en-US" sz="2200" b="1" dirty="0">
                <a:solidFill>
                  <a:srgbClr val="6C006C"/>
                </a:solidFill>
                <a:latin typeface="Courier" charset="0"/>
                <a:ea typeface="ＭＳ Ｐゴシック" charset="-128"/>
                <a:cs typeface="Courier" charset="0"/>
              </a:rPr>
              <a:t>private</a:t>
            </a:r>
            <a:r>
              <a:rPr lang="en-US" altLang="en-US" sz="2200" dirty="0">
                <a:solidFill>
                  <a:srgbClr val="6C006C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200" b="1" dirty="0">
                <a:solidFill>
                  <a:srgbClr val="6C006C"/>
                </a:solidFill>
                <a:latin typeface="Courier" charset="0"/>
                <a:ea typeface="ＭＳ Ｐゴシック" charset="-128"/>
                <a:cs typeface="Courier" charset="0"/>
              </a:rPr>
              <a:t>void</a:t>
            </a:r>
            <a:r>
              <a:rPr lang="en-US" altLang="en-US" sz="2200" dirty="0">
                <a:solidFill>
                  <a:srgbClr val="6C006C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girarDerecha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 {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girarIzquierda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girarIzquierda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girarIzquierda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}    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}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Anatomía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de un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programa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10" name="Text Box 2"/>
          <p:cNvSpPr txBox="1">
            <a:spLocks noChangeArrowheads="1"/>
          </p:cNvSpPr>
          <p:nvPr/>
        </p:nvSpPr>
        <p:spPr bwMode="auto">
          <a:xfrm>
            <a:off x="3986213" y="3306763"/>
            <a:ext cx="4768850" cy="1090612"/>
          </a:xfrm>
          <a:prstGeom prst="rect">
            <a:avLst/>
          </a:prstGeom>
          <a:solidFill>
            <a:srgbClr val="FFFFFF"/>
          </a:solidFill>
          <a:ln w="36720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lIns="97967" tIns="62633" rIns="97967" bIns="57147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  <a:defRPr/>
            </a:pPr>
            <a:r>
              <a:rPr lang="en-US" sz="2200" dirty="0">
                <a:latin typeface="DejaVu Serif" charset="0"/>
              </a:rPr>
              <a:t>Este se llama una </a:t>
            </a:r>
            <a:r>
              <a:rPr lang="en-US" sz="2200" b="1" i="1" dirty="0" err="1">
                <a:solidFill>
                  <a:srgbClr val="0000FF"/>
                </a:solidFill>
                <a:latin typeface="DejaVu Serif" charset="0"/>
              </a:rPr>
              <a:t>instrucción</a:t>
            </a:r>
            <a:r>
              <a:rPr lang="en-US" sz="2200" b="1" i="1" dirty="0">
                <a:solidFill>
                  <a:srgbClr val="0000FF"/>
                </a:solidFill>
                <a:latin typeface="DejaVu Serif" charset="0"/>
              </a:rPr>
              <a:t> import</a:t>
            </a:r>
            <a:r>
              <a:rPr lang="en-US" sz="2200" dirty="0">
                <a:latin typeface="DejaVu Serif" charset="0"/>
              </a:rPr>
              <a:t>. Le dice a Java </a:t>
            </a:r>
            <a:r>
              <a:rPr lang="en-US" sz="2200" dirty="0" err="1">
                <a:latin typeface="DejaVu Serif" charset="0"/>
              </a:rPr>
              <a:t>qué</a:t>
            </a:r>
            <a:r>
              <a:rPr lang="en-US" sz="2200" dirty="0">
                <a:latin typeface="DejaVu Serif" charset="0"/>
              </a:rPr>
              <a:t> es Karel.</a:t>
            </a:r>
          </a:p>
        </p:txBody>
      </p:sp>
      <p:cxnSp>
        <p:nvCxnSpPr>
          <p:cNvPr id="11" name="AutoShape 3"/>
          <p:cNvCxnSpPr>
            <a:cxnSpLocks noChangeShapeType="1"/>
            <a:stCxn id="10" idx="0"/>
          </p:cNvCxnSpPr>
          <p:nvPr/>
        </p:nvCxnSpPr>
        <p:spPr bwMode="auto">
          <a:xfrm flipH="1" flipV="1">
            <a:off x="4194175" y="1050925"/>
            <a:ext cx="2176463" cy="2255838"/>
          </a:xfrm>
          <a:prstGeom prst="curvedConnector3">
            <a:avLst>
              <a:gd name="adj1" fmla="val 50000"/>
            </a:avLst>
          </a:prstGeom>
          <a:noFill/>
          <a:ln w="36720">
            <a:solidFill>
              <a:srgbClr val="00008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1" name="Text Box 1"/>
          <p:cNvSpPr txBox="1">
            <a:spLocks noChangeArrowheads="1"/>
          </p:cNvSpPr>
          <p:nvPr/>
        </p:nvSpPr>
        <p:spPr bwMode="auto">
          <a:xfrm>
            <a:off x="457200" y="819150"/>
            <a:ext cx="8228013" cy="585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46632" rIns="0" bIns="0" anchor="ctr"/>
          <a:lstStyle>
            <a:lvl1pPr>
              <a:spcBef>
                <a:spcPct val="20000"/>
              </a:spcBef>
              <a:buChar char="•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b="1" dirty="0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import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stanford.karel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.*;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endParaRPr lang="en-US" altLang="en-US" sz="2900" dirty="0">
              <a:solidFill>
                <a:srgbClr val="000000"/>
              </a:solidFill>
              <a:latin typeface="Courier" charset="0"/>
              <a:ea typeface="ＭＳ Ｐゴシック" charset="-128"/>
              <a:cs typeface="Courier" charset="0"/>
            </a:endParaRP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b="1" dirty="0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public class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NuestroPrograma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200" b="1" dirty="0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extends </a:t>
            </a:r>
            <a:r>
              <a:rPr lang="en-US" altLang="en-US" sz="2200" b="1" dirty="0" err="1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EsKarel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{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</a:t>
            </a:r>
            <a:r>
              <a:rPr lang="en-US" altLang="en-US" sz="2200" b="1" dirty="0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public void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run() {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moverse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recogerCono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moverse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girarIzquierda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moverse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girarDerecha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moverse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ponerCono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moverse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	}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endParaRPr lang="en-US" altLang="en-US" sz="2200" dirty="0">
              <a:solidFill>
                <a:srgbClr val="000000"/>
              </a:solidFill>
              <a:latin typeface="Courier" charset="0"/>
              <a:ea typeface="ＭＳ Ｐゴシック" charset="-128"/>
              <a:cs typeface="Courier" charset="0"/>
            </a:endParaRP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</a:t>
            </a:r>
            <a:r>
              <a:rPr lang="en-US" altLang="en-US" sz="2200" b="1" dirty="0">
                <a:solidFill>
                  <a:srgbClr val="6C006C"/>
                </a:solidFill>
                <a:latin typeface="Courier" charset="0"/>
                <a:ea typeface="ＭＳ Ｐゴシック" charset="-128"/>
                <a:cs typeface="Courier" charset="0"/>
              </a:rPr>
              <a:t>private</a:t>
            </a:r>
            <a:r>
              <a:rPr lang="en-US" altLang="en-US" sz="2200" dirty="0">
                <a:solidFill>
                  <a:srgbClr val="6C006C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200" b="1" dirty="0">
                <a:solidFill>
                  <a:srgbClr val="6C006C"/>
                </a:solidFill>
                <a:latin typeface="Courier" charset="0"/>
                <a:ea typeface="ＭＳ Ｐゴシック" charset="-128"/>
                <a:cs typeface="Courier" charset="0"/>
              </a:rPr>
              <a:t>void</a:t>
            </a:r>
            <a:r>
              <a:rPr lang="en-US" altLang="en-US" sz="2200" dirty="0">
                <a:solidFill>
                  <a:srgbClr val="6C006C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girarDerecha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 {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girarIzquierda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girarIzquierda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girarIzquierda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}    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}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Anatomía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de un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programa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8" name="Oval 7"/>
          <p:cNvSpPr>
            <a:spLocks noChangeArrowheads="1"/>
          </p:cNvSpPr>
          <p:nvPr/>
        </p:nvSpPr>
        <p:spPr bwMode="auto">
          <a:xfrm>
            <a:off x="4033838" y="1651000"/>
            <a:ext cx="446087" cy="446088"/>
          </a:xfrm>
          <a:prstGeom prst="ellipse">
            <a:avLst/>
          </a:prstGeom>
          <a:noFill/>
          <a:ln w="76200">
            <a:solidFill>
              <a:srgbClr val="008000"/>
            </a:solidFill>
            <a:round/>
            <a:headEnd/>
            <a:tailEnd/>
          </a:ln>
          <a:effectLst>
            <a:outerShdw blurRad="40000" dist="23000" dir="5400000" rotWithShape="0">
              <a:srgbClr val="000000">
                <a:alpha val="34998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>
              <a:defRPr/>
            </a:pPr>
            <a:endParaRPr lang="en-US" dirty="0">
              <a:solidFill>
                <a:schemeClr val="lt1"/>
              </a:solidFill>
              <a:latin typeface="+mn-lt"/>
            </a:endParaRPr>
          </a:p>
        </p:txBody>
      </p:sp>
      <p:sp>
        <p:nvSpPr>
          <p:cNvPr id="9" name="Oval 8"/>
          <p:cNvSpPr>
            <a:spLocks noChangeArrowheads="1"/>
          </p:cNvSpPr>
          <p:nvPr/>
        </p:nvSpPr>
        <p:spPr bwMode="auto">
          <a:xfrm>
            <a:off x="979488" y="4443413"/>
            <a:ext cx="446087" cy="447675"/>
          </a:xfrm>
          <a:prstGeom prst="ellipse">
            <a:avLst/>
          </a:prstGeom>
          <a:noFill/>
          <a:ln w="76200">
            <a:solidFill>
              <a:srgbClr val="008000"/>
            </a:solidFill>
            <a:round/>
            <a:headEnd/>
            <a:tailEnd/>
          </a:ln>
          <a:effectLst>
            <a:outerShdw blurRad="40000" dist="23000" dir="5400000" rotWithShape="0">
              <a:srgbClr val="000000">
                <a:alpha val="34998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>
              <a:defRPr/>
            </a:pPr>
            <a:endParaRPr lang="en-US" dirty="0">
              <a:solidFill>
                <a:schemeClr val="lt1"/>
              </a:solidFill>
              <a:latin typeface="+mn-lt"/>
            </a:endParaRPr>
          </a:p>
        </p:txBody>
      </p:sp>
      <p:sp>
        <p:nvSpPr>
          <p:cNvPr id="12" name="Text Box 2"/>
          <p:cNvSpPr txBox="1">
            <a:spLocks noChangeArrowheads="1"/>
          </p:cNvSpPr>
          <p:nvPr/>
        </p:nvSpPr>
        <p:spPr bwMode="auto">
          <a:xfrm>
            <a:off x="5432425" y="2544763"/>
            <a:ext cx="2441575" cy="1090612"/>
          </a:xfrm>
          <a:prstGeom prst="rect">
            <a:avLst/>
          </a:prstGeom>
          <a:solidFill>
            <a:srgbClr val="FFFFFF"/>
          </a:solidFill>
          <a:ln w="36720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lIns="97967" tIns="62633" rIns="97967" bIns="57147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  <a:defRPr/>
            </a:pPr>
            <a:r>
              <a:rPr lang="en-US" sz="2200" dirty="0">
                <a:latin typeface="DejaVu Serif" charset="0"/>
              </a:rPr>
              <a:t>Este se llama un </a:t>
            </a:r>
            <a:r>
              <a:rPr lang="en-US" sz="2200" b="1" i="1" dirty="0" err="1">
                <a:solidFill>
                  <a:srgbClr val="0000FF"/>
                </a:solidFill>
                <a:latin typeface="DejaVu Serif" charset="0"/>
              </a:rPr>
              <a:t>bloque</a:t>
            </a:r>
            <a:r>
              <a:rPr lang="en-US" sz="2200" b="1" i="1" dirty="0">
                <a:solidFill>
                  <a:srgbClr val="0000FF"/>
                </a:solidFill>
                <a:latin typeface="DejaVu Serif" charset="0"/>
              </a:rPr>
              <a:t> de </a:t>
            </a:r>
            <a:r>
              <a:rPr lang="en-US" sz="2200" b="1" i="1" dirty="0" err="1">
                <a:solidFill>
                  <a:srgbClr val="0000FF"/>
                </a:solidFill>
                <a:latin typeface="DejaVu Serif" charset="0"/>
              </a:rPr>
              <a:t>código</a:t>
            </a:r>
            <a:endParaRPr lang="en-US" sz="2200" b="1" dirty="0">
              <a:latin typeface="DejaVu Serif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3" name="Text Box 1"/>
          <p:cNvSpPr txBox="1">
            <a:spLocks noChangeArrowheads="1"/>
          </p:cNvSpPr>
          <p:nvPr/>
        </p:nvSpPr>
        <p:spPr bwMode="auto">
          <a:xfrm>
            <a:off x="457200" y="819150"/>
            <a:ext cx="8228013" cy="585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46632" rIns="0" bIns="0" anchor="ctr"/>
          <a:lstStyle>
            <a:lvl1pPr>
              <a:spcBef>
                <a:spcPct val="20000"/>
              </a:spcBef>
              <a:buChar char="•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b="1" dirty="0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import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stanford.karel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.*;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endParaRPr lang="en-US" altLang="en-US" sz="2900" dirty="0">
              <a:solidFill>
                <a:srgbClr val="000000"/>
              </a:solidFill>
              <a:latin typeface="Courier" charset="0"/>
              <a:ea typeface="ＭＳ Ｐゴシック" charset="-128"/>
              <a:cs typeface="Courier" charset="0"/>
            </a:endParaRP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b="1" dirty="0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public class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NuestroPrograma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200" b="1" dirty="0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extends </a:t>
            </a:r>
            <a:r>
              <a:rPr lang="en-US" altLang="en-US" sz="2200" b="1" dirty="0" err="1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EsKarel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{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</a:t>
            </a:r>
            <a:r>
              <a:rPr lang="en-US" altLang="en-US" sz="2200" b="1" dirty="0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public void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run() {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moverse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								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recogerCono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							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moverse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girarIzquierda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moverse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girarDerecha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		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moverse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					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ponerCono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moverse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	}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endParaRPr lang="en-US" altLang="en-US" sz="2200" dirty="0">
              <a:solidFill>
                <a:srgbClr val="000000"/>
              </a:solidFill>
              <a:latin typeface="Courier" charset="0"/>
              <a:ea typeface="ＭＳ Ｐゴシック" charset="-128"/>
              <a:cs typeface="Courier" charset="0"/>
            </a:endParaRP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</a:t>
            </a:r>
            <a:r>
              <a:rPr lang="en-US" altLang="en-US" sz="2200" b="1" dirty="0">
                <a:solidFill>
                  <a:srgbClr val="6C006C"/>
                </a:solidFill>
                <a:latin typeface="Courier" charset="0"/>
                <a:ea typeface="ＭＳ Ｐゴシック" charset="-128"/>
                <a:cs typeface="Courier" charset="0"/>
              </a:rPr>
              <a:t>private</a:t>
            </a:r>
            <a:r>
              <a:rPr lang="en-US" altLang="en-US" sz="2200" dirty="0">
                <a:solidFill>
                  <a:srgbClr val="6C006C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200" b="1" dirty="0">
                <a:solidFill>
                  <a:srgbClr val="6C006C"/>
                </a:solidFill>
                <a:latin typeface="Courier" charset="0"/>
                <a:ea typeface="ＭＳ Ｐゴシック" charset="-128"/>
                <a:cs typeface="Courier" charset="0"/>
              </a:rPr>
              <a:t>void</a:t>
            </a:r>
            <a:r>
              <a:rPr lang="en-US" altLang="en-US" sz="2200" dirty="0">
                <a:solidFill>
                  <a:srgbClr val="6C006C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girarDerecha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 {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girarIzquierda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							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girarIzquierda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					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girarIzquierda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}    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}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0"/>
            <a:ext cx="9144000" cy="6858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Estilo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de los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programas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¿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Poner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100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conos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?</a:t>
            </a:r>
          </a:p>
        </p:txBody>
      </p:sp>
      <p:pic>
        <p:nvPicPr>
          <p:cNvPr id="10240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41"/>
          <a:stretch/>
        </p:blipFill>
        <p:spPr bwMode="auto">
          <a:xfrm>
            <a:off x="238125" y="1828799"/>
            <a:ext cx="8437563" cy="409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33BB26A-530D-EF4F-BADC-2C385DF74F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0" y="1179512"/>
            <a:ext cx="1295400" cy="625476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/>
              <a:t>Antes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7FB114F-741C-344C-A0E4-CE7EC5CC7B10}"/>
              </a:ext>
            </a:extLst>
          </p:cNvPr>
          <p:cNvSpPr txBox="1">
            <a:spLocks/>
          </p:cNvSpPr>
          <p:nvPr/>
        </p:nvSpPr>
        <p:spPr bwMode="auto">
          <a:xfrm>
            <a:off x="5729287" y="1179512"/>
            <a:ext cx="1828800" cy="6254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Tx/>
              <a:buNone/>
            </a:pPr>
            <a:r>
              <a:rPr lang="en-US" kern="0" dirty="0" err="1"/>
              <a:t>Después</a:t>
            </a:r>
            <a:endParaRPr lang="en-US" kern="0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¿</a:t>
            </a:r>
            <a:r>
              <a:rPr lang="en-US" dirty="0" err="1"/>
              <a:t>Poner</a:t>
            </a:r>
            <a:r>
              <a:rPr lang="en-US" dirty="0"/>
              <a:t> 100 </a:t>
            </a:r>
            <a:r>
              <a:rPr lang="en-US" dirty="0" err="1"/>
              <a:t>conos</a:t>
            </a:r>
            <a:r>
              <a:rPr lang="en-US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600" dirty="0"/>
              <a:t> </a:t>
            </a:r>
            <a:r>
              <a:rPr lang="en-US" sz="2600" dirty="0" err="1"/>
              <a:t>Podríamos</a:t>
            </a:r>
            <a:r>
              <a:rPr lang="en-US" sz="2600" dirty="0"/>
              <a:t> </a:t>
            </a:r>
            <a:r>
              <a:rPr lang="en-US" sz="2600" dirty="0" err="1"/>
              <a:t>decir</a:t>
            </a:r>
            <a:r>
              <a:rPr lang="en-US" sz="2600" dirty="0"/>
              <a:t>:</a:t>
            </a:r>
          </a:p>
          <a:p>
            <a:pPr marL="344487" lvl="1" indent="0">
              <a:buNone/>
            </a:pP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pPr marL="344487" lvl="1" indent="0">
              <a:buNone/>
            </a:pP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moverse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();</a:t>
            </a:r>
          </a:p>
          <a:p>
            <a:pPr marL="344487" lvl="1" indent="0">
              <a:buNone/>
            </a:pP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ponerCono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();</a:t>
            </a:r>
          </a:p>
          <a:p>
            <a:pPr marL="344487" lvl="1" indent="0">
              <a:buNone/>
            </a:pP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ponerCono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();</a:t>
            </a:r>
          </a:p>
          <a:p>
            <a:pPr marL="344487" lvl="1" indent="0">
              <a:buNone/>
            </a:pP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ponerCono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();</a:t>
            </a:r>
          </a:p>
          <a:p>
            <a:pPr marL="344487" lvl="1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...</a:t>
            </a:r>
          </a:p>
          <a:p>
            <a:pPr marL="344487" lvl="1" indent="0">
              <a:buNone/>
            </a:pP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moverse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();</a:t>
            </a:r>
          </a:p>
          <a:p>
            <a:pPr marL="3175" indent="0">
              <a:buNone/>
            </a:pPr>
            <a:endParaRPr lang="en-US" dirty="0"/>
          </a:p>
          <a:p>
            <a:pPr marL="3175" indent="0">
              <a:buNone/>
            </a:pPr>
            <a:endParaRPr lang="en-US" dirty="0"/>
          </a:p>
          <a:p>
            <a:pPr marL="3175" indent="0">
              <a:buNone/>
            </a:pPr>
            <a:endParaRPr lang="en-US" dirty="0"/>
          </a:p>
          <a:p>
            <a:pPr marL="3175" indent="0">
              <a:buNone/>
            </a:pPr>
            <a:r>
              <a:rPr lang="en-US" dirty="0"/>
              <a:t>Pero, es </a:t>
            </a:r>
            <a:r>
              <a:rPr lang="en-US" dirty="0" err="1"/>
              <a:t>muy</a:t>
            </a:r>
            <a:r>
              <a:rPr lang="en-US" dirty="0"/>
              <a:t> </a:t>
            </a:r>
            <a:r>
              <a:rPr lang="en-US" dirty="0" err="1"/>
              <a:t>repetitivo</a:t>
            </a:r>
            <a:r>
              <a:rPr lang="en-US" dirty="0"/>
              <a:t>. </a:t>
            </a:r>
            <a:r>
              <a:rPr lang="en-US" dirty="0" err="1"/>
              <a:t>Además</a:t>
            </a:r>
            <a:r>
              <a:rPr lang="en-US" dirty="0"/>
              <a:t>, es </a:t>
            </a:r>
            <a:r>
              <a:rPr lang="en-US" dirty="0" err="1"/>
              <a:t>difícil</a:t>
            </a:r>
            <a:r>
              <a:rPr lang="en-US" dirty="0"/>
              <a:t> </a:t>
            </a:r>
            <a:r>
              <a:rPr lang="en-US" dirty="0" err="1"/>
              <a:t>generalizar</a:t>
            </a:r>
            <a:r>
              <a:rPr lang="en-US" dirty="0"/>
              <a:t> el </a:t>
            </a:r>
            <a:r>
              <a:rPr lang="en-US" dirty="0" err="1"/>
              <a:t>programa</a:t>
            </a:r>
            <a:r>
              <a:rPr lang="en-US" dirty="0"/>
              <a:t>. 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pPr marL="344487" lvl="1" indent="0">
              <a:buNone/>
            </a:pP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pic>
        <p:nvPicPr>
          <p:cNvPr id="5" name="Picture 1">
            <a:extLst>
              <a:ext uri="{FF2B5EF4-FFF2-40B4-BE49-F238E27FC236}">
                <a16:creationId xmlns:a16="http://schemas.microsoft.com/office/drawing/2014/main" id="{9FAC7545-6B95-0448-A0FA-5F33088D4B0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64" t="12741"/>
          <a:stretch/>
        </p:blipFill>
        <p:spPr bwMode="auto">
          <a:xfrm>
            <a:off x="3733800" y="1463675"/>
            <a:ext cx="4103688" cy="409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8782848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Ciclos </a:t>
            </a:r>
            <a:r>
              <a:rPr lang="es-ES_tradnl" dirty="0" err="1"/>
              <a:t>for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600" dirty="0"/>
              <a:t> </a:t>
            </a:r>
            <a:r>
              <a:rPr lang="en-US" sz="2600" dirty="0" err="1"/>
              <a:t>En</a:t>
            </a:r>
            <a:r>
              <a:rPr lang="en-US" sz="2600" dirty="0"/>
              <a:t> </a:t>
            </a:r>
            <a:r>
              <a:rPr lang="en-US" sz="2600" dirty="0" err="1"/>
              <a:t>cambio</a:t>
            </a:r>
            <a:r>
              <a:rPr lang="en-US" sz="2600" dirty="0"/>
              <a:t>, </a:t>
            </a:r>
            <a:r>
              <a:rPr lang="en-US" sz="2600" dirty="0" err="1"/>
              <a:t>usa</a:t>
            </a:r>
            <a:r>
              <a:rPr lang="en-US" sz="2600" dirty="0"/>
              <a:t> un </a:t>
            </a:r>
            <a:r>
              <a:rPr lang="en-US" sz="2600" dirty="0" err="1"/>
              <a:t>ciclo</a:t>
            </a:r>
            <a:r>
              <a:rPr lang="en-US" sz="2600" dirty="0"/>
              <a:t> </a:t>
            </a:r>
            <a:r>
              <a:rPr lang="en-US" sz="2600" b="1" dirty="0"/>
              <a:t>for</a:t>
            </a:r>
            <a:r>
              <a:rPr lang="en-US" sz="2600" dirty="0"/>
              <a:t>:</a:t>
            </a:r>
          </a:p>
          <a:p>
            <a:pPr marL="344487" lvl="1" indent="0">
              <a:buNone/>
            </a:pP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pPr marL="344487" lvl="1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for (int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= 0;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&lt; </a:t>
            </a:r>
            <a:r>
              <a:rPr lang="en-US" b="1" i="1" dirty="0" err="1">
                <a:latin typeface="Courier" charset="0"/>
                <a:ea typeface="Courier" charset="0"/>
                <a:cs typeface="Courier" charset="0"/>
              </a:rPr>
              <a:t>contar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;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++) {</a:t>
            </a:r>
          </a:p>
          <a:p>
            <a:pPr marL="344487" lvl="1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b="1" i="1" dirty="0" err="1">
                <a:latin typeface="Courier" charset="0"/>
                <a:ea typeface="Courier" charset="0"/>
                <a:cs typeface="Courier" charset="0"/>
              </a:rPr>
              <a:t>instrucción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pPr marL="344487" lvl="1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b="1" i="1" dirty="0" err="1">
                <a:latin typeface="Courier" charset="0"/>
                <a:ea typeface="Courier" charset="0"/>
                <a:cs typeface="Courier" charset="0"/>
              </a:rPr>
              <a:t>instrucción</a:t>
            </a:r>
            <a:r>
              <a:rPr lang="en-US" b="1" i="1" dirty="0">
                <a:latin typeface="Courier" charset="0"/>
                <a:ea typeface="Courier" charset="0"/>
                <a:cs typeface="Courier" charset="0"/>
              </a:rPr>
              <a:t>;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pPr marL="344487" lvl="1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	...</a:t>
            </a:r>
          </a:p>
          <a:p>
            <a:pPr marL="344487" lvl="1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}</a:t>
            </a:r>
          </a:p>
          <a:p>
            <a:pPr marL="3175" indent="0">
              <a:buNone/>
            </a:pPr>
            <a:endParaRPr lang="en-US" dirty="0"/>
          </a:p>
          <a:p>
            <a:pPr marL="3175" indent="0">
              <a:buNone/>
            </a:pPr>
            <a:r>
              <a:rPr lang="en-US" dirty="0" err="1"/>
              <a:t>Repite</a:t>
            </a:r>
            <a:r>
              <a:rPr lang="en-US" dirty="0"/>
              <a:t> las </a:t>
            </a:r>
            <a:r>
              <a:rPr lang="en-US" dirty="0" err="1"/>
              <a:t>instrucciones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el </a:t>
            </a:r>
            <a:r>
              <a:rPr lang="en-US" dirty="0" err="1"/>
              <a:t>cuerpo</a:t>
            </a:r>
            <a:r>
              <a:rPr lang="en-US" dirty="0"/>
              <a:t> del </a:t>
            </a:r>
            <a:r>
              <a:rPr lang="en-US" dirty="0" err="1"/>
              <a:t>ciclo</a:t>
            </a:r>
            <a:r>
              <a:rPr lang="en-US" dirty="0"/>
              <a:t> </a:t>
            </a:r>
            <a:r>
              <a:rPr lang="en-US" b="1" i="1" dirty="0" err="1">
                <a:latin typeface="Courier" charset="0"/>
                <a:ea typeface="Courier" charset="0"/>
                <a:cs typeface="Courier" charset="0"/>
              </a:rPr>
              <a:t>contar</a:t>
            </a:r>
            <a:r>
              <a:rPr lang="en-US" dirty="0"/>
              <a:t> </a:t>
            </a:r>
            <a:r>
              <a:rPr lang="en-US" dirty="0" err="1"/>
              <a:t>veces</a:t>
            </a:r>
            <a:r>
              <a:rPr lang="en-US" dirty="0"/>
              <a:t>.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pPr marL="344487" lvl="1" indent="0">
              <a:buNone/>
            </a:pP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498931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Poner</a:t>
            </a:r>
            <a:r>
              <a:rPr lang="en-US" dirty="0"/>
              <a:t> 100 </a:t>
            </a:r>
            <a:r>
              <a:rPr lang="en-US" dirty="0" err="1"/>
              <a:t>conos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600" dirty="0"/>
              <a:t> </a:t>
            </a:r>
            <a:r>
              <a:rPr lang="en-US" sz="2600" dirty="0" err="1"/>
              <a:t>Ahora</a:t>
            </a:r>
            <a:r>
              <a:rPr lang="en-US" sz="2600" dirty="0"/>
              <a:t> </a:t>
            </a:r>
            <a:r>
              <a:rPr lang="en-US" sz="2600" dirty="0" err="1"/>
              <a:t>podemos</a:t>
            </a:r>
            <a:r>
              <a:rPr lang="en-US" sz="2600" dirty="0"/>
              <a:t> </a:t>
            </a:r>
            <a:r>
              <a:rPr lang="en-US" sz="2600" dirty="0" err="1"/>
              <a:t>decir</a:t>
            </a:r>
            <a:r>
              <a:rPr lang="en-US" sz="2600" dirty="0"/>
              <a:t>:</a:t>
            </a:r>
          </a:p>
          <a:p>
            <a:pPr marL="344487" lvl="1" indent="0">
              <a:buNone/>
            </a:pP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moverse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();</a:t>
            </a:r>
          </a:p>
          <a:p>
            <a:pPr marL="344487" lvl="1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for (int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= 0;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&lt; 100;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++) {</a:t>
            </a:r>
          </a:p>
          <a:p>
            <a:pPr marL="344487" lvl="1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ponerCono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();</a:t>
            </a:r>
          </a:p>
          <a:p>
            <a:pPr marL="344487" lvl="1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}</a:t>
            </a:r>
          </a:p>
          <a:p>
            <a:pPr marL="344487" lvl="1" indent="0">
              <a:buNone/>
            </a:pP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moverse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();</a:t>
            </a:r>
          </a:p>
          <a:p>
            <a:pPr marL="3175" indent="0">
              <a:buNone/>
            </a:pPr>
            <a:endParaRPr lang="en-US" dirty="0"/>
          </a:p>
          <a:p>
            <a:pPr marL="3175" indent="0">
              <a:buNone/>
            </a:pPr>
            <a:endParaRPr lang="en-US" dirty="0"/>
          </a:p>
          <a:p>
            <a:pPr marL="3175" indent="0">
              <a:buNone/>
            </a:pPr>
            <a:endParaRPr lang="en-US" dirty="0"/>
          </a:p>
          <a:p>
            <a:pPr marL="3175" indent="0">
              <a:buNone/>
            </a:pPr>
            <a:endParaRPr lang="en-US" dirty="0"/>
          </a:p>
          <a:p>
            <a:pPr marL="3175" indent="0">
              <a:buNone/>
            </a:pPr>
            <a:endParaRPr lang="en-US" dirty="0"/>
          </a:p>
          <a:p>
            <a:pPr marL="3175" indent="0">
              <a:buNone/>
            </a:pPr>
            <a:r>
              <a:rPr lang="en-US" dirty="0"/>
              <a:t>Es </a:t>
            </a:r>
            <a:r>
              <a:rPr lang="en-US" dirty="0" err="1"/>
              <a:t>menos</a:t>
            </a:r>
            <a:r>
              <a:rPr lang="en-US" dirty="0"/>
              <a:t> </a:t>
            </a:r>
            <a:r>
              <a:rPr lang="en-US" dirty="0" err="1"/>
              <a:t>repetitivo</a:t>
            </a:r>
            <a:r>
              <a:rPr lang="en-US" dirty="0"/>
              <a:t> y </a:t>
            </a:r>
            <a:r>
              <a:rPr lang="en-US" dirty="0" err="1"/>
              <a:t>más</a:t>
            </a:r>
            <a:r>
              <a:rPr lang="en-US" dirty="0"/>
              <a:t> </a:t>
            </a:r>
            <a:r>
              <a:rPr lang="en-US" dirty="0" err="1"/>
              <a:t>fácil</a:t>
            </a:r>
            <a:r>
              <a:rPr lang="en-US" dirty="0"/>
              <a:t> </a:t>
            </a:r>
            <a:r>
              <a:rPr lang="en-US" dirty="0" err="1"/>
              <a:t>cambiar</a:t>
            </a:r>
            <a:r>
              <a:rPr lang="en-US" dirty="0"/>
              <a:t> (por </a:t>
            </a:r>
            <a:r>
              <a:rPr lang="en-US" dirty="0" err="1"/>
              <a:t>ejemplo</a:t>
            </a:r>
            <a:r>
              <a:rPr lang="en-US" dirty="0"/>
              <a:t>: 100 -&gt; 25)</a:t>
            </a:r>
          </a:p>
          <a:p>
            <a:pPr marL="3175" indent="0">
              <a:buNone/>
            </a:pP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pPr marL="344487" lvl="1" indent="0">
              <a:buNone/>
            </a:pP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pic>
        <p:nvPicPr>
          <p:cNvPr id="5" name="Picture 1">
            <a:extLst>
              <a:ext uri="{FF2B5EF4-FFF2-40B4-BE49-F238E27FC236}">
                <a16:creationId xmlns:a16="http://schemas.microsoft.com/office/drawing/2014/main" id="{541EF63D-1D11-A449-A656-CD8E7D5245B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64" t="12741"/>
          <a:stretch/>
        </p:blipFill>
        <p:spPr bwMode="auto">
          <a:xfrm>
            <a:off x="4876800" y="2895600"/>
            <a:ext cx="2670099" cy="266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6854244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Ciclos</a:t>
            </a:r>
            <a:r>
              <a:rPr lang="en-US" dirty="0"/>
              <a:t> for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533400"/>
          </a:xfrm>
        </p:spPr>
        <p:txBody>
          <a:bodyPr/>
          <a:lstStyle/>
          <a:p>
            <a:pPr marL="0" indent="0">
              <a:buNone/>
            </a:pPr>
            <a:r>
              <a:rPr lang="en-US" sz="2600" dirty="0"/>
              <a:t> </a:t>
            </a:r>
            <a:r>
              <a:rPr lang="en-US" sz="2600" dirty="0" err="1"/>
              <a:t>Unos</a:t>
            </a:r>
            <a:r>
              <a:rPr lang="en-US" sz="2600" dirty="0"/>
              <a:t> </a:t>
            </a:r>
            <a:r>
              <a:rPr lang="en-US" sz="2600" dirty="0" err="1"/>
              <a:t>ejemplos</a:t>
            </a:r>
            <a:r>
              <a:rPr lang="en-US" sz="2600" dirty="0"/>
              <a:t> del </a:t>
            </a:r>
            <a:r>
              <a:rPr lang="en-US" sz="2600" dirty="0" err="1"/>
              <a:t>uso</a:t>
            </a:r>
            <a:r>
              <a:rPr lang="en-US" sz="2600" dirty="0"/>
              <a:t> de </a:t>
            </a:r>
            <a:r>
              <a:rPr lang="en-US" sz="2600" dirty="0" err="1"/>
              <a:t>ciclos</a:t>
            </a:r>
            <a:r>
              <a:rPr lang="en-US" sz="2600" dirty="0"/>
              <a:t> </a:t>
            </a:r>
            <a:r>
              <a:rPr lang="en-US" sz="2600" b="1" dirty="0"/>
              <a:t>for</a:t>
            </a:r>
            <a:r>
              <a:rPr lang="en-US" sz="2600" dirty="0"/>
              <a:t>:</a:t>
            </a:r>
          </a:p>
          <a:p>
            <a:pPr marL="344487" lvl="1" indent="0">
              <a:buNone/>
            </a:pP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90598" y="2409735"/>
            <a:ext cx="553068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for (int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i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 = 0;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i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 &lt; 3;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i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++) {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	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girarIzquierda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();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90599" y="4191000"/>
            <a:ext cx="553068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for (int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i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 = 0;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i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 &lt; 4;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i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++) {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	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moverse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();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	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girarIzquierda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();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90598" y="1991096"/>
            <a:ext cx="51054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// Karel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gira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 a la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derecha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90598" y="3797870"/>
            <a:ext cx="64008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// Karel se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mueve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en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 una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escuadra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7435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4" grpId="0"/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TextBox 5"/>
          <p:cNvSpPr txBox="1">
            <a:spLocks noChangeArrowheads="1"/>
          </p:cNvSpPr>
          <p:nvPr/>
        </p:nvSpPr>
        <p:spPr bwMode="auto">
          <a:xfrm>
            <a:off x="1212056" y="4133850"/>
            <a:ext cx="998537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r>
              <a:rPr lang="en-US" altLang="en-US" b="1" dirty="0" err="1"/>
              <a:t>Asena</a:t>
            </a:r>
            <a:endParaRPr lang="en-US" altLang="en-US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220AAC0-45B7-6545-8C78-1B571D1EA3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650" y="1262380"/>
            <a:ext cx="2673350" cy="26860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5E42C1-C14A-8D48-AFB1-A62E00FB32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325" y="1219200"/>
            <a:ext cx="2673350" cy="26733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07DAE47-8AA6-CE45-BFCC-F815A279CC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219200"/>
            <a:ext cx="2673350" cy="2673350"/>
          </a:xfrm>
          <a:prstGeom prst="rect">
            <a:avLst/>
          </a:prstGeom>
        </p:spPr>
      </p:pic>
      <p:sp>
        <p:nvSpPr>
          <p:cNvPr id="14" name="TextBox 5">
            <a:extLst>
              <a:ext uri="{FF2B5EF4-FFF2-40B4-BE49-F238E27FC236}">
                <a16:creationId xmlns:a16="http://schemas.microsoft.com/office/drawing/2014/main" id="{75AC3C58-C8C5-D249-88F4-CB83F566B2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12617" y="4174488"/>
            <a:ext cx="998537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/>
            <a:r>
              <a:rPr lang="en-US" altLang="en-US" b="1" dirty="0"/>
              <a:t>Darío</a:t>
            </a:r>
          </a:p>
        </p:txBody>
      </p:sp>
      <p:sp>
        <p:nvSpPr>
          <p:cNvPr id="15" name="TextBox 5">
            <a:extLst>
              <a:ext uri="{FF2B5EF4-FFF2-40B4-BE49-F238E27FC236}">
                <a16:creationId xmlns:a16="http://schemas.microsoft.com/office/drawing/2014/main" id="{1F30CC97-E696-8544-AC45-FB99BB1B07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13178" y="4133849"/>
            <a:ext cx="83899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r>
              <a:rPr lang="en-US" altLang="en-US" b="1" dirty="0"/>
              <a:t>Nick</a:t>
            </a:r>
          </a:p>
        </p:txBody>
      </p:sp>
      <p:sp>
        <p:nvSpPr>
          <p:cNvPr id="16" name="Rectangle 2">
            <a:extLst>
              <a:ext uri="{FF2B5EF4-FFF2-40B4-BE49-F238E27FC236}">
                <a16:creationId xmlns:a16="http://schemas.microsoft.com/office/drawing/2014/main" id="{78632ECC-7809-6C4A-9206-EF9161BDE512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Organizadores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53954602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2CE902-29AD-F342-8374-26CE34FE4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¡Tu primer programa!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198A4AC-F036-A94D-9285-0F288292BE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2133600"/>
            <a:ext cx="5334000" cy="363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058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49" name="Picture 4" descr="Screen Shot 2014-06-16 at 12.06.11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92125"/>
            <a:ext cx="9144000" cy="6365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Stanford?</a:t>
            </a:r>
          </a:p>
        </p:txBody>
      </p:sp>
      <p:sp>
        <p:nvSpPr>
          <p:cNvPr id="7" name="Oval 6"/>
          <p:cNvSpPr>
            <a:spLocks noChangeArrowheads="1"/>
          </p:cNvSpPr>
          <p:nvPr/>
        </p:nvSpPr>
        <p:spPr bwMode="auto">
          <a:xfrm>
            <a:off x="7689850" y="2765425"/>
            <a:ext cx="347663" cy="347663"/>
          </a:xfrm>
          <a:prstGeom prst="ellipse">
            <a:avLst/>
          </a:prstGeom>
          <a:noFill/>
          <a:ln w="76200">
            <a:solidFill>
              <a:srgbClr val="FF0000"/>
            </a:solidFill>
            <a:round/>
            <a:headEnd/>
            <a:tailEnd/>
          </a:ln>
          <a:effectLst>
            <a:outerShdw blurRad="40000" dist="23000" dir="5400000" rotWithShape="0">
              <a:srgbClr val="000000">
                <a:alpha val="34998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chemeClr val="lt1"/>
              </a:solidFill>
              <a:latin typeface="+mn-lt"/>
            </a:endParaRPr>
          </a:p>
        </p:txBody>
      </p:sp>
      <p:sp>
        <p:nvSpPr>
          <p:cNvPr id="8" name="Oval 7"/>
          <p:cNvSpPr>
            <a:spLocks noChangeArrowheads="1"/>
          </p:cNvSpPr>
          <p:nvPr/>
        </p:nvSpPr>
        <p:spPr bwMode="auto">
          <a:xfrm>
            <a:off x="1979613" y="2879725"/>
            <a:ext cx="347662" cy="347663"/>
          </a:xfrm>
          <a:prstGeom prst="ellipse">
            <a:avLst/>
          </a:prstGeom>
          <a:noFill/>
          <a:ln w="76200">
            <a:solidFill>
              <a:srgbClr val="00B0F0"/>
            </a:solidFill>
            <a:round/>
            <a:headEnd/>
            <a:tailEnd/>
          </a:ln>
          <a:effectLst>
            <a:outerShdw blurRad="40000" dist="23000" dir="5400000" rotWithShape="0">
              <a:srgbClr val="000000">
                <a:alpha val="34998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chemeClr val="lt1"/>
              </a:solidFill>
              <a:latin typeface="+mn-lt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8DD7403-02BA-B447-A602-9883734E8A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42187" y="2333625"/>
            <a:ext cx="347663" cy="347663"/>
          </a:xfrm>
          <a:prstGeom prst="ellipse">
            <a:avLst/>
          </a:prstGeom>
          <a:noFill/>
          <a:ln w="76200">
            <a:solidFill>
              <a:srgbClr val="00B050"/>
            </a:solidFill>
            <a:round/>
            <a:headEnd/>
            <a:tailEnd/>
          </a:ln>
          <a:effectLst>
            <a:outerShdw blurRad="40000" dist="23000" dir="5400000" rotWithShape="0">
              <a:srgbClr val="000000">
                <a:alpha val="34998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>
              <a:defRPr/>
            </a:pPr>
            <a:endParaRPr lang="en-US" dirty="0">
              <a:solidFill>
                <a:schemeClr val="lt1"/>
              </a:solidFill>
              <a:latin typeface="+mn-lt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52B27D7-5C87-E14F-B0FF-2250A49437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0" y="4038600"/>
            <a:ext cx="347663" cy="347663"/>
          </a:xfrm>
          <a:prstGeom prst="ellips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>
            <a:outerShdw blurRad="40000" dist="23000" dir="5400000" rotWithShape="0">
              <a:srgbClr val="000000">
                <a:alpha val="34998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>
              <a:defRPr/>
            </a:pPr>
            <a:endParaRPr lang="en-US" dirty="0">
              <a:solidFill>
                <a:schemeClr val="lt1"/>
              </a:solidFill>
              <a:latin typeface="+mn-lt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7F5E40C-9D8D-3B48-B799-7CA9D715B9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33800" y="4356526"/>
            <a:ext cx="347663" cy="347663"/>
          </a:xfrm>
          <a:prstGeom prst="ellipse">
            <a:avLst/>
          </a:prstGeom>
          <a:noFill/>
          <a:ln w="76200">
            <a:solidFill>
              <a:srgbClr val="FFFF00"/>
            </a:solidFill>
            <a:round/>
            <a:headEnd/>
            <a:tailEnd/>
          </a:ln>
          <a:effectLst>
            <a:outerShdw blurRad="40000" dist="23000" dir="5400000" rotWithShape="0">
              <a:srgbClr val="000000">
                <a:alpha val="34998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>
              <a:defRPr/>
            </a:pPr>
            <a:endParaRPr lang="en-US" dirty="0">
              <a:solidFill>
                <a:schemeClr val="lt1"/>
              </a:solidFill>
              <a:latin typeface="+mn-l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7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47788" y="-146050"/>
            <a:ext cx="12261851" cy="700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A2B3E48A-DBAE-A643-B2D9-9E768F32555A}"/>
              </a:ext>
            </a:extLst>
          </p:cNvPr>
          <p:cNvSpPr txBox="1">
            <a:spLocks noChangeArrowheads="1"/>
          </p:cNvSpPr>
          <p:nvPr/>
        </p:nvSpPr>
        <p:spPr>
          <a:xfrm>
            <a:off x="-609600" y="-146050"/>
            <a:ext cx="10668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Stanford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Trabajo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colaborativo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18B983-9C34-884C-9742-6805889E1A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713678"/>
            <a:ext cx="8229600" cy="61722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AB02481-03C0-EA43-8D27-DE5010A668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4100" y="4267622"/>
            <a:ext cx="4495800" cy="2590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6211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Nuestra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aventura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025B1E7-87BC-494A-AABA-7C580A2E4B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78710"/>
            <a:ext cx="9144000" cy="530057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Custom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Custom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1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Tahoma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x-none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x-none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8180</TotalTime>
  <Words>1591</Words>
  <Application>Microsoft Macintosh PowerPoint</Application>
  <PresentationFormat>On-screen Show (4:3)</PresentationFormat>
  <Paragraphs>651</Paragraphs>
  <Slides>50</Slides>
  <Notes>48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50</vt:i4>
      </vt:variant>
    </vt:vector>
  </HeadingPairs>
  <TitlesOfParts>
    <vt:vector size="64" baseType="lpstr">
      <vt:lpstr>Andale Mono</vt:lpstr>
      <vt:lpstr>Arial</vt:lpstr>
      <vt:lpstr>Calibri</vt:lpstr>
      <vt:lpstr>Century Gothic</vt:lpstr>
      <vt:lpstr>Courier</vt:lpstr>
      <vt:lpstr>DejaVu Serif</vt:lpstr>
      <vt:lpstr>Tahoma</vt:lpstr>
      <vt:lpstr>Times</vt:lpstr>
      <vt:lpstr>Times New Roman</vt:lpstr>
      <vt:lpstr>Ubuntu Mono</vt:lpstr>
      <vt:lpstr>Verdana</vt:lpstr>
      <vt:lpstr>Custom Design</vt:lpstr>
      <vt:lpstr>Default Design</vt:lpstr>
      <vt:lpstr>1_Default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¿Poner 100 conos?</vt:lpstr>
      <vt:lpstr>Ciclos for</vt:lpstr>
      <vt:lpstr>Poner 100 conos</vt:lpstr>
      <vt:lpstr>Ciclos for</vt:lpstr>
      <vt:lpstr>¡Tu primer programa!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 Overview of Java</dc:title>
  <dc:creator>MattNJulie</dc:creator>
  <cp:lastModifiedBy>Colin Kincaid</cp:lastModifiedBy>
  <cp:revision>5559</cp:revision>
  <cp:lastPrinted>2002-11-15T22:37:08Z</cp:lastPrinted>
  <dcterms:created xsi:type="dcterms:W3CDTF">1998-09-02T00:01:18Z</dcterms:created>
  <dcterms:modified xsi:type="dcterms:W3CDTF">2019-06-25T04:09:02Z</dcterms:modified>
</cp:coreProperties>
</file>